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  <p:sldId id="268" r:id="rId10"/>
    <p:sldId id="265" r:id="rId11"/>
    <p:sldId id="269" r:id="rId12"/>
    <p:sldId id="262" r:id="rId13"/>
    <p:sldId id="266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7769-E832-430D-8BE2-6FEDB3C0D5B7}" v="40" dt="2024-03-05T13:27:04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Ηλίας Κασιωτάκης" userId="97f2ca25bc209dff" providerId="LiveId" clId="{31977769-E832-430D-8BE2-6FEDB3C0D5B7}"/>
    <pc:docChg chg="undo custSel addSld delSld modSld sldOrd modShowInfo">
      <pc:chgData name="Ηλίας Κασιωτάκης" userId="97f2ca25bc209dff" providerId="LiveId" clId="{31977769-E832-430D-8BE2-6FEDB3C0D5B7}" dt="2024-03-05T16:54:18.777" v="4926" actId="27636"/>
      <pc:docMkLst>
        <pc:docMk/>
      </pc:docMkLst>
      <pc:sldChg chg="addSp delSp modSp mod">
        <pc:chgData name="Ηλίας Κασιωτάκης" userId="97f2ca25bc209dff" providerId="LiveId" clId="{31977769-E832-430D-8BE2-6FEDB3C0D5B7}" dt="2024-03-01T13:12:11.605" v="144" actId="14100"/>
        <pc:sldMkLst>
          <pc:docMk/>
          <pc:sldMk cId="2285173621" sldId="256"/>
        </pc:sldMkLst>
        <pc:spChg chg="mod">
          <ac:chgData name="Ηλίας Κασιωτάκης" userId="97f2ca25bc209dff" providerId="LiveId" clId="{31977769-E832-430D-8BE2-6FEDB3C0D5B7}" dt="2024-03-01T13:08:05.998" v="132" actId="1076"/>
          <ac:spMkLst>
            <pc:docMk/>
            <pc:sldMk cId="2285173621" sldId="256"/>
            <ac:spMk id="2" creationId="{54F3FCEC-B0ED-5877-DB53-196BA0461A5E}"/>
          </ac:spMkLst>
        </pc:spChg>
        <pc:spChg chg="mod">
          <ac:chgData name="Ηλίας Κασιωτάκης" userId="97f2ca25bc209dff" providerId="LiveId" clId="{31977769-E832-430D-8BE2-6FEDB3C0D5B7}" dt="2024-03-01T13:01:03.562" v="99" actId="1076"/>
          <ac:spMkLst>
            <pc:docMk/>
            <pc:sldMk cId="2285173621" sldId="256"/>
            <ac:spMk id="3" creationId="{33164064-A9E0-68A4-98A1-668E7F95C774}"/>
          </ac:spMkLst>
        </pc:spChg>
        <pc:picChg chg="add mod">
          <ac:chgData name="Ηλίας Κασιωτάκης" userId="97f2ca25bc209dff" providerId="LiveId" clId="{31977769-E832-430D-8BE2-6FEDB3C0D5B7}" dt="2024-03-01T13:12:11.605" v="144" actId="14100"/>
          <ac:picMkLst>
            <pc:docMk/>
            <pc:sldMk cId="2285173621" sldId="256"/>
            <ac:picMk id="4" creationId="{04C67E08-75B4-0B3B-C002-246FFE2F07F7}"/>
          </ac:picMkLst>
        </pc:picChg>
        <pc:picChg chg="add del mod">
          <ac:chgData name="Ηλίας Κασιωτάκης" userId="97f2ca25bc209dff" providerId="LiveId" clId="{31977769-E832-430D-8BE2-6FEDB3C0D5B7}" dt="2024-03-01T13:06:55.041" v="122" actId="478"/>
          <ac:picMkLst>
            <pc:docMk/>
            <pc:sldMk cId="2285173621" sldId="256"/>
            <ac:picMk id="5" creationId="{7EFDB92B-943C-2424-2EC9-74A0374A265D}"/>
          </ac:picMkLst>
        </pc:picChg>
        <pc:picChg chg="add del mod">
          <ac:chgData name="Ηλίας Κασιωτάκης" userId="97f2ca25bc209dff" providerId="LiveId" clId="{31977769-E832-430D-8BE2-6FEDB3C0D5B7}" dt="2024-03-01T13:05:04.598" v="116" actId="478"/>
          <ac:picMkLst>
            <pc:docMk/>
            <pc:sldMk cId="2285173621" sldId="256"/>
            <ac:picMk id="6" creationId="{5DCA6524-6125-9BA8-A75A-01378609CF8B}"/>
          </ac:picMkLst>
        </pc:picChg>
        <pc:picChg chg="add del">
          <ac:chgData name="Ηλίας Κασιωτάκης" userId="97f2ca25bc209dff" providerId="LiveId" clId="{31977769-E832-430D-8BE2-6FEDB3C0D5B7}" dt="2024-03-01T13:05:48.360" v="118" actId="478"/>
          <ac:picMkLst>
            <pc:docMk/>
            <pc:sldMk cId="2285173621" sldId="256"/>
            <ac:picMk id="7" creationId="{3DAF92C5-BF85-DA0B-D7EA-60168C1E6A83}"/>
          </ac:picMkLst>
        </pc:picChg>
        <pc:picChg chg="add del mod">
          <ac:chgData name="Ηλίας Κασιωτάκης" userId="97f2ca25bc209dff" providerId="LiveId" clId="{31977769-E832-430D-8BE2-6FEDB3C0D5B7}" dt="2024-03-01T13:07:14.919" v="126" actId="478"/>
          <ac:picMkLst>
            <pc:docMk/>
            <pc:sldMk cId="2285173621" sldId="256"/>
            <ac:picMk id="8" creationId="{5647AE96-E58B-1A7C-41ED-592C3C622090}"/>
          </ac:picMkLst>
        </pc:picChg>
        <pc:picChg chg="add mod">
          <ac:chgData name="Ηλίας Κασιωτάκης" userId="97f2ca25bc209dff" providerId="LiveId" clId="{31977769-E832-430D-8BE2-6FEDB3C0D5B7}" dt="2024-03-01T13:12:00.545" v="141" actId="1076"/>
          <ac:picMkLst>
            <pc:docMk/>
            <pc:sldMk cId="2285173621" sldId="256"/>
            <ac:picMk id="9" creationId="{D458E125-516A-5883-9F1B-F99B62A6DE84}"/>
          </ac:picMkLst>
        </pc:picChg>
      </pc:sldChg>
      <pc:sldChg chg="addSp modSp mod">
        <pc:chgData name="Ηλίας Κασιωτάκης" userId="97f2ca25bc209dff" providerId="LiveId" clId="{31977769-E832-430D-8BE2-6FEDB3C0D5B7}" dt="2024-03-05T14:25:12.002" v="3456" actId="1038"/>
        <pc:sldMkLst>
          <pc:docMk/>
          <pc:sldMk cId="2746060371" sldId="257"/>
        </pc:sldMkLst>
        <pc:spChg chg="mod">
          <ac:chgData name="Ηλίας Κασιωτάκης" userId="97f2ca25bc209dff" providerId="LiveId" clId="{31977769-E832-430D-8BE2-6FEDB3C0D5B7}" dt="2024-03-01T13:08:36.553" v="139" actId="20577"/>
          <ac:spMkLst>
            <pc:docMk/>
            <pc:sldMk cId="2746060371" sldId="257"/>
            <ac:spMk id="2" creationId="{B6F9F164-C794-D5C2-6D0C-10386FBE0839}"/>
          </ac:spMkLst>
        </pc:spChg>
        <pc:spChg chg="mod">
          <ac:chgData name="Ηλίας Κασιωτάκης" userId="97f2ca25bc209dff" providerId="LiveId" clId="{31977769-E832-430D-8BE2-6FEDB3C0D5B7}" dt="2024-03-01T13:16:11.230" v="309" actId="20577"/>
          <ac:spMkLst>
            <pc:docMk/>
            <pc:sldMk cId="2746060371" sldId="257"/>
            <ac:spMk id="3" creationId="{76392CEF-3701-693E-CF71-AB70896938A0}"/>
          </ac:spMkLst>
        </pc:spChg>
        <pc:picChg chg="mod">
          <ac:chgData name="Ηλίας Κασιωτάκης" userId="97f2ca25bc209dff" providerId="LiveId" clId="{31977769-E832-430D-8BE2-6FEDB3C0D5B7}" dt="2024-03-05T14:25:12.002" v="3456" actId="1038"/>
          <ac:picMkLst>
            <pc:docMk/>
            <pc:sldMk cId="2746060371" sldId="257"/>
            <ac:picMk id="4" creationId="{5153CBDF-4462-E038-3CB3-65961DC77B09}"/>
          </ac:picMkLst>
        </pc:picChg>
        <pc:picChg chg="add mod">
          <ac:chgData name="Ηλίας Κασιωτάκης" userId="97f2ca25bc209dff" providerId="LiveId" clId="{31977769-E832-430D-8BE2-6FEDB3C0D5B7}" dt="2024-03-01T13:13:58.657" v="218" actId="1076"/>
          <ac:picMkLst>
            <pc:docMk/>
            <pc:sldMk cId="2746060371" sldId="257"/>
            <ac:picMk id="5" creationId="{2C20EB91-2B06-9FA0-EFF1-1086944EF0CE}"/>
          </ac:picMkLst>
        </pc:picChg>
        <pc:picChg chg="add mod">
          <ac:chgData name="Ηλίας Κασιωτάκης" userId="97f2ca25bc209dff" providerId="LiveId" clId="{31977769-E832-430D-8BE2-6FEDB3C0D5B7}" dt="2024-03-01T13:14:37.777" v="227" actId="14100"/>
          <ac:picMkLst>
            <pc:docMk/>
            <pc:sldMk cId="2746060371" sldId="257"/>
            <ac:picMk id="6" creationId="{2BB1EB80-02CC-086F-F3B7-F546399E3DC0}"/>
          </ac:picMkLst>
        </pc:picChg>
      </pc:sldChg>
      <pc:sldChg chg="modSp mod">
        <pc:chgData name="Ηλίας Κασιωτάκης" userId="97f2ca25bc209dff" providerId="LiveId" clId="{31977769-E832-430D-8BE2-6FEDB3C0D5B7}" dt="2024-03-01T14:19:27.827" v="762" actId="20577"/>
        <pc:sldMkLst>
          <pc:docMk/>
          <pc:sldMk cId="2265184742" sldId="258"/>
        </pc:sldMkLst>
        <pc:spChg chg="mod">
          <ac:chgData name="Ηλίας Κασιωτάκης" userId="97f2ca25bc209dff" providerId="LiveId" clId="{31977769-E832-430D-8BE2-6FEDB3C0D5B7}" dt="2024-03-01T12:55:32.314" v="54" actId="20577"/>
          <ac:spMkLst>
            <pc:docMk/>
            <pc:sldMk cId="2265184742" sldId="258"/>
            <ac:spMk id="2" creationId="{DDC8FE4D-D365-74E3-E835-E16A264FD51C}"/>
          </ac:spMkLst>
        </pc:spChg>
        <pc:spChg chg="mod">
          <ac:chgData name="Ηλίας Κασιωτάκης" userId="97f2ca25bc209dff" providerId="LiveId" clId="{31977769-E832-430D-8BE2-6FEDB3C0D5B7}" dt="2024-03-01T14:19:27.827" v="762" actId="20577"/>
          <ac:spMkLst>
            <pc:docMk/>
            <pc:sldMk cId="2265184742" sldId="258"/>
            <ac:spMk id="3" creationId="{EF9213B5-1DDF-A7CD-7291-8E926AF44E3F}"/>
          </ac:spMkLst>
        </pc:spChg>
      </pc:sldChg>
      <pc:sldChg chg="modSp mod">
        <pc:chgData name="Ηλίας Κασιωτάκης" userId="97f2ca25bc209dff" providerId="LiveId" clId="{31977769-E832-430D-8BE2-6FEDB3C0D5B7}" dt="2024-03-05T14:27:36.827" v="3461" actId="20577"/>
        <pc:sldMkLst>
          <pc:docMk/>
          <pc:sldMk cId="3101585158" sldId="259"/>
        </pc:sldMkLst>
        <pc:spChg chg="mod">
          <ac:chgData name="Ηλίας Κασιωτάκης" userId="97f2ca25bc209dff" providerId="LiveId" clId="{31977769-E832-430D-8BE2-6FEDB3C0D5B7}" dt="2024-03-05T14:27:36.827" v="3461" actId="20577"/>
          <ac:spMkLst>
            <pc:docMk/>
            <pc:sldMk cId="3101585158" sldId="259"/>
            <ac:spMk id="3" creationId="{150E3BF4-6F33-C7FF-8D21-42B616169BD8}"/>
          </ac:spMkLst>
        </pc:spChg>
      </pc:sldChg>
      <pc:sldChg chg="addSp modSp mod">
        <pc:chgData name="Ηλίας Κασιωτάκης" userId="97f2ca25bc209dff" providerId="LiveId" clId="{31977769-E832-430D-8BE2-6FEDB3C0D5B7}" dt="2024-03-01T14:22:10.656" v="944" actId="1076"/>
        <pc:sldMkLst>
          <pc:docMk/>
          <pc:sldMk cId="1215327413" sldId="260"/>
        </pc:sldMkLst>
        <pc:spChg chg="add mod">
          <ac:chgData name="Ηλίας Κασιωτάκης" userId="97f2ca25bc209dff" providerId="LiveId" clId="{31977769-E832-430D-8BE2-6FEDB3C0D5B7}" dt="2024-03-01T14:22:10.656" v="944" actId="1076"/>
          <ac:spMkLst>
            <pc:docMk/>
            <pc:sldMk cId="1215327413" sldId="260"/>
            <ac:spMk id="3" creationId="{53DEB031-B03C-566F-F251-03D796FA5CCB}"/>
          </ac:spMkLst>
        </pc:spChg>
      </pc:sldChg>
      <pc:sldChg chg="modSp mod">
        <pc:chgData name="Ηλίας Κασιωτάκης" userId="97f2ca25bc209dff" providerId="LiveId" clId="{31977769-E832-430D-8BE2-6FEDB3C0D5B7}" dt="2024-03-01T14:22:22.528" v="945" actId="1076"/>
        <pc:sldMkLst>
          <pc:docMk/>
          <pc:sldMk cId="3862288089" sldId="261"/>
        </pc:sldMkLst>
        <pc:spChg chg="mod">
          <ac:chgData name="Ηλίας Κασιωτάκης" userId="97f2ca25bc209dff" providerId="LiveId" clId="{31977769-E832-430D-8BE2-6FEDB3C0D5B7}" dt="2024-03-01T14:22:22.528" v="945" actId="1076"/>
          <ac:spMkLst>
            <pc:docMk/>
            <pc:sldMk cId="3862288089" sldId="261"/>
            <ac:spMk id="3" creationId="{21FF7CA6-C1E1-5642-675F-B35F68878D71}"/>
          </ac:spMkLst>
        </pc:spChg>
      </pc:sldChg>
      <pc:sldChg chg="addSp delSp modSp mod ord">
        <pc:chgData name="Ηλίας Κασιωτάκης" userId="97f2ca25bc209dff" providerId="LiveId" clId="{31977769-E832-430D-8BE2-6FEDB3C0D5B7}" dt="2024-03-05T14:41:00.803" v="3523" actId="208"/>
        <pc:sldMkLst>
          <pc:docMk/>
          <pc:sldMk cId="3746869534" sldId="262"/>
        </pc:sldMkLst>
        <pc:spChg chg="mod">
          <ac:chgData name="Ηλίας Κασιωτάκης" userId="97f2ca25bc209dff" providerId="LiveId" clId="{31977769-E832-430D-8BE2-6FEDB3C0D5B7}" dt="2024-03-05T10:53:37.203" v="2595" actId="1076"/>
          <ac:spMkLst>
            <pc:docMk/>
            <pc:sldMk cId="3746869534" sldId="262"/>
            <ac:spMk id="2" creationId="{8B672FCA-7113-30D3-2A73-657D7E31B9DF}"/>
          </ac:spMkLst>
        </pc:spChg>
        <pc:spChg chg="add del mod">
          <ac:chgData name="Ηλίας Κασιωτάκης" userId="97f2ca25bc209dff" providerId="LiveId" clId="{31977769-E832-430D-8BE2-6FEDB3C0D5B7}" dt="2024-03-01T11:02:36.285" v="13" actId="478"/>
          <ac:spMkLst>
            <pc:docMk/>
            <pc:sldMk cId="3746869534" sldId="262"/>
            <ac:spMk id="4" creationId="{1E5C3D0E-2D38-65E6-C955-F783CF9354A1}"/>
          </ac:spMkLst>
        </pc:spChg>
        <pc:spChg chg="add del mod">
          <ac:chgData name="Ηλίας Κασιωτάκης" userId="97f2ca25bc209dff" providerId="LiveId" clId="{31977769-E832-430D-8BE2-6FEDB3C0D5B7}" dt="2024-03-05T11:25:49.892" v="2737" actId="478"/>
          <ac:spMkLst>
            <pc:docMk/>
            <pc:sldMk cId="3746869534" sldId="262"/>
            <ac:spMk id="4" creationId="{7796A878-E9A8-38B5-460B-2C9DEF3A618F}"/>
          </ac:spMkLst>
        </pc:spChg>
        <pc:spChg chg="add mod">
          <ac:chgData name="Ηλίας Κασιωτάκης" userId="97f2ca25bc209dff" providerId="LiveId" clId="{31977769-E832-430D-8BE2-6FEDB3C0D5B7}" dt="2024-03-05T10:52:41.988" v="2585" actId="1076"/>
          <ac:spMkLst>
            <pc:docMk/>
            <pc:sldMk cId="3746869534" sldId="262"/>
            <ac:spMk id="6" creationId="{9FA896CF-13E1-6B6B-7A91-AA313E09AFA5}"/>
          </ac:spMkLst>
        </pc:spChg>
        <pc:spChg chg="add mod">
          <ac:chgData name="Ηλίας Κασιωτάκης" userId="97f2ca25bc209dff" providerId="LiveId" clId="{31977769-E832-430D-8BE2-6FEDB3C0D5B7}" dt="2024-03-05T14:41:00.803" v="3523" actId="208"/>
          <ac:spMkLst>
            <pc:docMk/>
            <pc:sldMk cId="3746869534" sldId="262"/>
            <ac:spMk id="7" creationId="{2FBE7959-6A9A-F7B3-751E-C1AE17EF53D4}"/>
          </ac:spMkLst>
        </pc:spChg>
        <pc:spChg chg="add mod">
          <ac:chgData name="Ηλίας Κασιωτάκης" userId="97f2ca25bc209dff" providerId="LiveId" clId="{31977769-E832-430D-8BE2-6FEDB3C0D5B7}" dt="2024-03-05T10:38:14.600" v="2415" actId="20577"/>
          <ac:spMkLst>
            <pc:docMk/>
            <pc:sldMk cId="3746869534" sldId="262"/>
            <ac:spMk id="9" creationId="{43BD28EA-C8EB-0593-AA7C-49144B1B4366}"/>
          </ac:spMkLst>
        </pc:spChg>
        <pc:spChg chg="add del mod">
          <ac:chgData name="Ηλίας Κασιωτάκης" userId="97f2ca25bc209dff" providerId="LiveId" clId="{31977769-E832-430D-8BE2-6FEDB3C0D5B7}" dt="2024-03-05T10:50:43.151" v="2555" actId="478"/>
          <ac:spMkLst>
            <pc:docMk/>
            <pc:sldMk cId="3746869534" sldId="262"/>
            <ac:spMk id="10" creationId="{DB6EFA68-F989-40E7-2AF1-0021E807263A}"/>
          </ac:spMkLst>
        </pc:spChg>
        <pc:spChg chg="add mod">
          <ac:chgData name="Ηλίας Κασιωτάκης" userId="97f2ca25bc209dff" providerId="LiveId" clId="{31977769-E832-430D-8BE2-6FEDB3C0D5B7}" dt="2024-03-05T11:27:03.855" v="2754" actId="1076"/>
          <ac:spMkLst>
            <pc:docMk/>
            <pc:sldMk cId="3746869534" sldId="262"/>
            <ac:spMk id="11" creationId="{E278C80C-1266-E075-872B-E5CF46BE309E}"/>
          </ac:spMkLst>
        </pc:spChg>
        <pc:spChg chg="add mod">
          <ac:chgData name="Ηλίας Κασιωτάκης" userId="97f2ca25bc209dff" providerId="LiveId" clId="{31977769-E832-430D-8BE2-6FEDB3C0D5B7}" dt="2024-03-05T11:34:07.204" v="2810" actId="1076"/>
          <ac:spMkLst>
            <pc:docMk/>
            <pc:sldMk cId="3746869534" sldId="262"/>
            <ac:spMk id="13" creationId="{F33F0459-DDCC-1DE9-F857-3FED7FC3D273}"/>
          </ac:spMkLst>
        </pc:spChg>
        <pc:picChg chg="add del mod">
          <ac:chgData name="Ηλίας Κασιωτάκης" userId="97f2ca25bc209dff" providerId="LiveId" clId="{31977769-E832-430D-8BE2-6FEDB3C0D5B7}" dt="2024-03-05T11:26:07.533" v="2740" actId="478"/>
          <ac:picMkLst>
            <pc:docMk/>
            <pc:sldMk cId="3746869534" sldId="262"/>
            <ac:picMk id="3" creationId="{AF49C606-E588-2503-C55A-0936BBC6B7C5}"/>
          </ac:picMkLst>
        </pc:picChg>
        <pc:picChg chg="del">
          <ac:chgData name="Ηλίας Κασιωτάκης" userId="97f2ca25bc209dff" providerId="LiveId" clId="{31977769-E832-430D-8BE2-6FEDB3C0D5B7}" dt="2024-03-01T11:01:10.015" v="10" actId="478"/>
          <ac:picMkLst>
            <pc:docMk/>
            <pc:sldMk cId="3746869534" sldId="262"/>
            <ac:picMk id="5" creationId="{3601C16D-61EE-8AC6-3C66-882CEB168E75}"/>
          </ac:picMkLst>
        </pc:picChg>
        <pc:picChg chg="add mod">
          <ac:chgData name="Ηλίας Κασιωτάκης" userId="97f2ca25bc209dff" providerId="LiveId" clId="{31977769-E832-430D-8BE2-6FEDB3C0D5B7}" dt="2024-03-05T11:27:11.470" v="2756" actId="1076"/>
          <ac:picMkLst>
            <pc:docMk/>
            <pc:sldMk cId="3746869534" sldId="262"/>
            <ac:picMk id="5" creationId="{D2778050-3F02-BEDC-02C4-B4288CF17BE1}"/>
          </ac:picMkLst>
        </pc:picChg>
        <pc:picChg chg="del mod">
          <ac:chgData name="Ηλίας Κασιωτάκης" userId="97f2ca25bc209dff" providerId="LiveId" clId="{31977769-E832-430D-8BE2-6FEDB3C0D5B7}" dt="2024-03-05T10:38:17.432" v="2416" actId="478"/>
          <ac:picMkLst>
            <pc:docMk/>
            <pc:sldMk cId="3746869534" sldId="262"/>
            <ac:picMk id="7" creationId="{2A847D81-5F2B-1DA9-827D-4976FF385C1E}"/>
          </ac:picMkLst>
        </pc:picChg>
        <pc:picChg chg="add del mod">
          <ac:chgData name="Ηλίας Κασιωτάκης" userId="97f2ca25bc209dff" providerId="LiveId" clId="{31977769-E832-430D-8BE2-6FEDB3C0D5B7}" dt="2024-03-05T10:38:10.914" v="2414" actId="478"/>
          <ac:picMkLst>
            <pc:docMk/>
            <pc:sldMk cId="3746869534" sldId="262"/>
            <ac:picMk id="8" creationId="{463D7282-6929-2DAF-36B5-710AAD46027D}"/>
          </ac:picMkLst>
        </pc:picChg>
        <pc:picChg chg="add mod">
          <ac:chgData name="Ηλίας Κασιωτάκης" userId="97f2ca25bc209dff" providerId="LiveId" clId="{31977769-E832-430D-8BE2-6FEDB3C0D5B7}" dt="2024-03-05T11:34:20.156" v="2813" actId="14100"/>
          <ac:picMkLst>
            <pc:docMk/>
            <pc:sldMk cId="3746869534" sldId="262"/>
            <ac:picMk id="12" creationId="{642F8C6E-90FF-1A9C-6327-E30FE875F1FC}"/>
          </ac:picMkLst>
        </pc:picChg>
      </pc:sldChg>
      <pc:sldChg chg="addSp delSp modSp new mod ord setBg">
        <pc:chgData name="Ηλίας Κασιωτάκης" userId="97f2ca25bc209dff" providerId="LiveId" clId="{31977769-E832-430D-8BE2-6FEDB3C0D5B7}" dt="2024-03-05T16:47:05.825" v="4866" actId="20577"/>
        <pc:sldMkLst>
          <pc:docMk/>
          <pc:sldMk cId="488405531" sldId="263"/>
        </pc:sldMkLst>
        <pc:spChg chg="mod">
          <ac:chgData name="Ηλίας Κασιωτάκης" userId="97f2ca25bc209dff" providerId="LiveId" clId="{31977769-E832-430D-8BE2-6FEDB3C0D5B7}" dt="2024-03-01T11:04:09.017" v="33" actId="26606"/>
          <ac:spMkLst>
            <pc:docMk/>
            <pc:sldMk cId="488405531" sldId="263"/>
            <ac:spMk id="2" creationId="{4E689FF6-ABB9-4680-ED8B-47392E5FC31C}"/>
          </ac:spMkLst>
        </pc:spChg>
        <pc:spChg chg="del">
          <ac:chgData name="Ηλίας Κασιωτάκης" userId="97f2ca25bc209dff" providerId="LiveId" clId="{31977769-E832-430D-8BE2-6FEDB3C0D5B7}" dt="2024-03-01T11:03:13.232" v="27" actId="478"/>
          <ac:spMkLst>
            <pc:docMk/>
            <pc:sldMk cId="488405531" sldId="263"/>
            <ac:spMk id="3" creationId="{D67E3D9F-EC78-6554-2BEA-157B65ED99CE}"/>
          </ac:spMkLst>
        </pc:spChg>
        <pc:spChg chg="add mod">
          <ac:chgData name="Ηλίας Κασιωτάκης" userId="97f2ca25bc209dff" providerId="LiveId" clId="{31977769-E832-430D-8BE2-6FEDB3C0D5B7}" dt="2024-03-05T16:47:05.825" v="4866" actId="20577"/>
          <ac:spMkLst>
            <pc:docMk/>
            <pc:sldMk cId="488405531" sldId="263"/>
            <ac:spMk id="5" creationId="{FBB47168-F3A6-EA51-8508-F2DED0F4B4DA}"/>
          </ac:spMkLst>
        </pc:spChg>
        <pc:spChg chg="add">
          <ac:chgData name="Ηλίας Κασιωτάκης" userId="97f2ca25bc209dff" providerId="LiveId" clId="{31977769-E832-430D-8BE2-6FEDB3C0D5B7}" dt="2024-03-01T11:04:09.017" v="33" actId="26606"/>
          <ac:spMkLst>
            <pc:docMk/>
            <pc:sldMk cId="488405531" sldId="263"/>
            <ac:spMk id="9" creationId="{D4771268-CB57-404A-9271-370EB28F6090}"/>
          </ac:spMkLst>
        </pc:spChg>
        <pc:picChg chg="add mod">
          <ac:chgData name="Ηλίας Κασιωτάκης" userId="97f2ca25bc209dff" providerId="LiveId" clId="{31977769-E832-430D-8BE2-6FEDB3C0D5B7}" dt="2024-03-01T17:27:59.993" v="2106" actId="1076"/>
          <ac:picMkLst>
            <pc:docMk/>
            <pc:sldMk cId="488405531" sldId="263"/>
            <ac:picMk id="4" creationId="{ECEE3DD6-EDFD-EC51-E8C6-DA97ACC51897}"/>
          </ac:picMkLst>
        </pc:picChg>
      </pc:sldChg>
      <pc:sldChg chg="addSp delSp modSp new mod">
        <pc:chgData name="Ηλίας Κασιωτάκης" userId="97f2ca25bc209dff" providerId="LiveId" clId="{31977769-E832-430D-8BE2-6FEDB3C0D5B7}" dt="2024-03-01T14:18:30.049" v="702" actId="5793"/>
        <pc:sldMkLst>
          <pc:docMk/>
          <pc:sldMk cId="516378664" sldId="264"/>
        </pc:sldMkLst>
        <pc:spChg chg="mod">
          <ac:chgData name="Ηλίας Κασιωτάκης" userId="97f2ca25bc209dff" providerId="LiveId" clId="{31977769-E832-430D-8BE2-6FEDB3C0D5B7}" dt="2024-03-01T13:17:49.543" v="335" actId="20577"/>
          <ac:spMkLst>
            <pc:docMk/>
            <pc:sldMk cId="516378664" sldId="264"/>
            <ac:spMk id="2" creationId="{DEBCD5FD-91C9-424C-2ACF-D59ABE882DCF}"/>
          </ac:spMkLst>
        </pc:spChg>
        <pc:spChg chg="add del mod">
          <ac:chgData name="Ηλίας Κασιωτάκης" userId="97f2ca25bc209dff" providerId="LiveId" clId="{31977769-E832-430D-8BE2-6FEDB3C0D5B7}" dt="2024-03-01T14:18:30.049" v="702" actId="5793"/>
          <ac:spMkLst>
            <pc:docMk/>
            <pc:sldMk cId="516378664" sldId="264"/>
            <ac:spMk id="3" creationId="{448E8100-710C-68D5-B224-A79696455836}"/>
          </ac:spMkLst>
        </pc:spChg>
        <pc:spChg chg="add del">
          <ac:chgData name="Ηλίας Κασιωτάκης" userId="97f2ca25bc209dff" providerId="LiveId" clId="{31977769-E832-430D-8BE2-6FEDB3C0D5B7}" dt="2024-03-01T14:14:43.562" v="450" actId="478"/>
          <ac:spMkLst>
            <pc:docMk/>
            <pc:sldMk cId="516378664" sldId="264"/>
            <ac:spMk id="4" creationId="{C0FACDBC-6A39-9EAD-6353-F7FD0DD0FAF3}"/>
          </ac:spMkLst>
        </pc:spChg>
        <pc:spChg chg="add mod">
          <ac:chgData name="Ηλίας Κασιωτάκης" userId="97f2ca25bc209dff" providerId="LiveId" clId="{31977769-E832-430D-8BE2-6FEDB3C0D5B7}" dt="2024-03-01T14:14:40.211" v="449" actId="478"/>
          <ac:spMkLst>
            <pc:docMk/>
            <pc:sldMk cId="516378664" sldId="264"/>
            <ac:spMk id="5" creationId="{63D7F702-BD1A-BF30-D8F9-50B8E360645C}"/>
          </ac:spMkLst>
        </pc:spChg>
      </pc:sldChg>
      <pc:sldChg chg="new del">
        <pc:chgData name="Ηλίας Κασιωτάκης" userId="97f2ca25bc209dff" providerId="LiveId" clId="{31977769-E832-430D-8BE2-6FEDB3C0D5B7}" dt="2024-03-01T13:16:19.727" v="310" actId="2696"/>
        <pc:sldMkLst>
          <pc:docMk/>
          <pc:sldMk cId="571437903" sldId="264"/>
        </pc:sldMkLst>
      </pc:sldChg>
      <pc:sldChg chg="addSp modSp new mod">
        <pc:chgData name="Ηλίας Κασιωτάκης" userId="97f2ca25bc209dff" providerId="LiveId" clId="{31977769-E832-430D-8BE2-6FEDB3C0D5B7}" dt="2024-03-05T11:04:07.324" v="2679" actId="20577"/>
        <pc:sldMkLst>
          <pc:docMk/>
          <pc:sldMk cId="4232518813" sldId="265"/>
        </pc:sldMkLst>
        <pc:spChg chg="mod">
          <ac:chgData name="Ηλίας Κασιωτάκης" userId="97f2ca25bc209dff" providerId="LiveId" clId="{31977769-E832-430D-8BE2-6FEDB3C0D5B7}" dt="2024-03-05T10:26:36.167" v="2370" actId="1076"/>
          <ac:spMkLst>
            <pc:docMk/>
            <pc:sldMk cId="4232518813" sldId="265"/>
            <ac:spMk id="2" creationId="{E563847A-43D3-A59A-7931-DF154BE72128}"/>
          </ac:spMkLst>
        </pc:spChg>
        <pc:spChg chg="mod">
          <ac:chgData name="Ηλίας Κασιωτάκης" userId="97f2ca25bc209dff" providerId="LiveId" clId="{31977769-E832-430D-8BE2-6FEDB3C0D5B7}" dt="2024-03-05T11:04:07.324" v="2679" actId="20577"/>
          <ac:spMkLst>
            <pc:docMk/>
            <pc:sldMk cId="4232518813" sldId="265"/>
            <ac:spMk id="3" creationId="{0A842765-9AAB-97B5-B58F-FB386C7E02A7}"/>
          </ac:spMkLst>
        </pc:spChg>
        <pc:picChg chg="add mod">
          <ac:chgData name="Ηλίας Κασιωτάκης" userId="97f2ca25bc209dff" providerId="LiveId" clId="{31977769-E832-430D-8BE2-6FEDB3C0D5B7}" dt="2024-03-05T10:26:11.405" v="2365" actId="1076"/>
          <ac:picMkLst>
            <pc:docMk/>
            <pc:sldMk cId="4232518813" sldId="265"/>
            <ac:picMk id="4" creationId="{76C086CD-2C6E-6FAA-18D5-7BB0D4D55B42}"/>
          </ac:picMkLst>
        </pc:picChg>
        <pc:picChg chg="add mod">
          <ac:chgData name="Ηλίας Κασιωτάκης" userId="97f2ca25bc209dff" providerId="LiveId" clId="{31977769-E832-430D-8BE2-6FEDB3C0D5B7}" dt="2024-03-05T10:26:08.441" v="2364" actId="1076"/>
          <ac:picMkLst>
            <pc:docMk/>
            <pc:sldMk cId="4232518813" sldId="265"/>
            <ac:picMk id="5" creationId="{1A99572F-44AA-921E-36B2-2A933DB43AE9}"/>
          </ac:picMkLst>
        </pc:picChg>
      </pc:sldChg>
      <pc:sldChg chg="addSp delSp modSp new mod">
        <pc:chgData name="Ηλίας Κασιωτάκης" userId="97f2ca25bc209dff" providerId="LiveId" clId="{31977769-E832-430D-8BE2-6FEDB3C0D5B7}" dt="2024-03-05T11:44:31.959" v="2909" actId="1076"/>
        <pc:sldMkLst>
          <pc:docMk/>
          <pc:sldMk cId="2691253294" sldId="266"/>
        </pc:sldMkLst>
        <pc:spChg chg="mod">
          <ac:chgData name="Ηλίας Κασιωτάκης" userId="97f2ca25bc209dff" providerId="LiveId" clId="{31977769-E832-430D-8BE2-6FEDB3C0D5B7}" dt="2024-03-05T11:00:31.059" v="2678" actId="20577"/>
          <ac:spMkLst>
            <pc:docMk/>
            <pc:sldMk cId="2691253294" sldId="266"/>
            <ac:spMk id="2" creationId="{7608FB1B-6809-1A8B-247B-EB23A1C0519F}"/>
          </ac:spMkLst>
        </pc:spChg>
        <pc:spChg chg="del mod">
          <ac:chgData name="Ηλίας Κασιωτάκης" userId="97f2ca25bc209dff" providerId="LiveId" clId="{31977769-E832-430D-8BE2-6FEDB3C0D5B7}" dt="2024-03-05T11:31:33.358" v="2769"/>
          <ac:spMkLst>
            <pc:docMk/>
            <pc:sldMk cId="2691253294" sldId="266"/>
            <ac:spMk id="3" creationId="{CA8B0276-69E6-24CF-180E-2F50A8E57DF7}"/>
          </ac:spMkLst>
        </pc:spChg>
        <pc:spChg chg="add mod">
          <ac:chgData name="Ηλίας Κασιωτάκης" userId="97f2ca25bc209dff" providerId="LiveId" clId="{31977769-E832-430D-8BE2-6FEDB3C0D5B7}" dt="2024-03-05T11:37:01.326" v="2901" actId="20577"/>
          <ac:spMkLst>
            <pc:docMk/>
            <pc:sldMk cId="2691253294" sldId="266"/>
            <ac:spMk id="7" creationId="{64A18BF8-CB6D-ACA7-C350-6B3065AC6862}"/>
          </ac:spMkLst>
        </pc:spChg>
        <pc:spChg chg="add mod">
          <ac:chgData name="Ηλίας Κασιωτάκης" userId="97f2ca25bc209dff" providerId="LiveId" clId="{31977769-E832-430D-8BE2-6FEDB3C0D5B7}" dt="2024-03-05T11:44:19.056" v="2907" actId="1076"/>
          <ac:spMkLst>
            <pc:docMk/>
            <pc:sldMk cId="2691253294" sldId="266"/>
            <ac:spMk id="8" creationId="{B202CC11-7A1E-2793-74C8-EAAB5097B23B}"/>
          </ac:spMkLst>
        </pc:spChg>
        <pc:picChg chg="add mod">
          <ac:chgData name="Ηλίας Κασιωτάκης" userId="97f2ca25bc209dff" providerId="LiveId" clId="{31977769-E832-430D-8BE2-6FEDB3C0D5B7}" dt="2024-03-05T11:36:50.277" v="2896" actId="1076"/>
          <ac:picMkLst>
            <pc:docMk/>
            <pc:sldMk cId="2691253294" sldId="266"/>
            <ac:picMk id="4" creationId="{F568E688-818B-4DA9-17F2-546E4FC00219}"/>
          </ac:picMkLst>
        </pc:picChg>
        <pc:picChg chg="add mod">
          <ac:chgData name="Ηλίας Κασιωτάκης" userId="97f2ca25bc209dff" providerId="LiveId" clId="{31977769-E832-430D-8BE2-6FEDB3C0D5B7}" dt="2024-03-05T11:44:31.959" v="2909" actId="1076"/>
          <ac:picMkLst>
            <pc:docMk/>
            <pc:sldMk cId="2691253294" sldId="266"/>
            <ac:picMk id="5" creationId="{4879352F-C91E-0CBC-5A83-8E7138C1AB6E}"/>
          </ac:picMkLst>
        </pc:picChg>
      </pc:sldChg>
      <pc:sldChg chg="modSp new del mod">
        <pc:chgData name="Ηλίας Κασιωτάκης" userId="97f2ca25bc209dff" providerId="LiveId" clId="{31977769-E832-430D-8BE2-6FEDB3C0D5B7}" dt="2024-03-01T15:10:36.066" v="1550" actId="47"/>
        <pc:sldMkLst>
          <pc:docMk/>
          <pc:sldMk cId="440548489" sldId="267"/>
        </pc:sldMkLst>
        <pc:spChg chg="mod">
          <ac:chgData name="Ηλίας Κασιωτάκης" userId="97f2ca25bc209dff" providerId="LiveId" clId="{31977769-E832-430D-8BE2-6FEDB3C0D5B7}" dt="2024-03-01T15:09:51.540" v="1549" actId="20577"/>
          <ac:spMkLst>
            <pc:docMk/>
            <pc:sldMk cId="440548489" sldId="267"/>
            <ac:spMk id="2" creationId="{196E9D53-FED8-8694-DCF3-1A5056CAE4AF}"/>
          </ac:spMkLst>
        </pc:spChg>
      </pc:sldChg>
      <pc:sldChg chg="delSp modSp mod">
        <pc:chgData name="Ηλίας Κασιωτάκης" userId="97f2ca25bc209dff" providerId="LiveId" clId="{31977769-E832-430D-8BE2-6FEDB3C0D5B7}" dt="2024-03-05T14:34:03.851" v="3520" actId="20577"/>
        <pc:sldMkLst>
          <pc:docMk/>
          <pc:sldMk cId="983414956" sldId="268"/>
        </pc:sldMkLst>
        <pc:spChg chg="mod">
          <ac:chgData name="Ηλίας Κασιωτάκης" userId="97f2ca25bc209dff" providerId="LiveId" clId="{31977769-E832-430D-8BE2-6FEDB3C0D5B7}" dt="2024-03-05T10:36:33.918" v="2400" actId="20577"/>
          <ac:spMkLst>
            <pc:docMk/>
            <pc:sldMk cId="983414956" sldId="268"/>
            <ac:spMk id="2" creationId="{ACA45040-2F7D-99F7-7ECE-C1DE5FFA9023}"/>
          </ac:spMkLst>
        </pc:spChg>
        <pc:spChg chg="mod">
          <ac:chgData name="Ηλίας Κασιωτάκης" userId="97f2ca25bc209dff" providerId="LiveId" clId="{31977769-E832-430D-8BE2-6FEDB3C0D5B7}" dt="2024-03-05T14:34:03.851" v="3520" actId="20577"/>
          <ac:spMkLst>
            <pc:docMk/>
            <pc:sldMk cId="983414956" sldId="268"/>
            <ac:spMk id="9" creationId="{5A9C88F1-8AED-CC57-A532-D842EB86F572}"/>
          </ac:spMkLst>
        </pc:spChg>
        <pc:picChg chg="mod">
          <ac:chgData name="Ηλίας Κασιωτάκης" userId="97f2ca25bc209dff" providerId="LiveId" clId="{31977769-E832-430D-8BE2-6FEDB3C0D5B7}" dt="2024-03-05T10:17:51.459" v="2287" actId="14100"/>
          <ac:picMkLst>
            <pc:docMk/>
            <pc:sldMk cId="983414956" sldId="268"/>
            <ac:picMk id="7" creationId="{B11B8F8C-3057-8216-F4A5-B16AB99A9C54}"/>
          </ac:picMkLst>
        </pc:picChg>
        <pc:picChg chg="del">
          <ac:chgData name="Ηλίας Κασιωτάκης" userId="97f2ca25bc209dff" providerId="LiveId" clId="{31977769-E832-430D-8BE2-6FEDB3C0D5B7}" dt="2024-03-01T15:13:44.860" v="1758" actId="478"/>
          <ac:picMkLst>
            <pc:docMk/>
            <pc:sldMk cId="983414956" sldId="268"/>
            <ac:picMk id="8" creationId="{4738322A-91D0-CEEC-50D8-3417F04A98F6}"/>
          </ac:picMkLst>
        </pc:picChg>
      </pc:sldChg>
      <pc:sldChg chg="addSp delSp modSp new mod">
        <pc:chgData name="Ηλίας Κασιωτάκης" userId="97f2ca25bc209dff" providerId="LiveId" clId="{31977769-E832-430D-8BE2-6FEDB3C0D5B7}" dt="2024-03-05T11:26:02.859" v="2739" actId="1076"/>
        <pc:sldMkLst>
          <pc:docMk/>
          <pc:sldMk cId="669256015" sldId="269"/>
        </pc:sldMkLst>
        <pc:spChg chg="mod">
          <ac:chgData name="Ηλίας Κασιωτάκης" userId="97f2ca25bc209dff" providerId="LiveId" clId="{31977769-E832-430D-8BE2-6FEDB3C0D5B7}" dt="2024-03-05T11:25:02.881" v="2729" actId="20577"/>
          <ac:spMkLst>
            <pc:docMk/>
            <pc:sldMk cId="669256015" sldId="269"/>
            <ac:spMk id="2" creationId="{98731F16-C2FE-0CDD-95A3-33A9836BE02B}"/>
          </ac:spMkLst>
        </pc:spChg>
        <pc:spChg chg="del mod">
          <ac:chgData name="Ηλίας Κασιωτάκης" userId="97f2ca25bc209dff" providerId="LiveId" clId="{31977769-E832-430D-8BE2-6FEDB3C0D5B7}" dt="2024-03-05T11:25:21.538" v="2731"/>
          <ac:spMkLst>
            <pc:docMk/>
            <pc:sldMk cId="669256015" sldId="269"/>
            <ac:spMk id="3" creationId="{75F8126A-2D9D-2E58-4534-B2117E46B578}"/>
          </ac:spMkLst>
        </pc:spChg>
        <pc:picChg chg="add mod">
          <ac:chgData name="Ηλίας Κασιωτάκης" userId="97f2ca25bc209dff" providerId="LiveId" clId="{31977769-E832-430D-8BE2-6FEDB3C0D5B7}" dt="2024-03-05T11:25:39.530" v="2736" actId="14100"/>
          <ac:picMkLst>
            <pc:docMk/>
            <pc:sldMk cId="669256015" sldId="269"/>
            <ac:picMk id="4" creationId="{2D7628B0-42F5-3452-61F4-7F8CF80D4D98}"/>
          </ac:picMkLst>
        </pc:picChg>
        <pc:picChg chg="add mod">
          <ac:chgData name="Ηλίας Κασιωτάκης" userId="97f2ca25bc209dff" providerId="LiveId" clId="{31977769-E832-430D-8BE2-6FEDB3C0D5B7}" dt="2024-03-05T11:26:02.859" v="2739" actId="1076"/>
          <ac:picMkLst>
            <pc:docMk/>
            <pc:sldMk cId="669256015" sldId="269"/>
            <ac:picMk id="5" creationId="{C79CCCF2-D3FA-199F-319D-2BD341D3E91C}"/>
          </ac:picMkLst>
        </pc:picChg>
      </pc:sldChg>
      <pc:sldChg chg="addSp modSp new mod">
        <pc:chgData name="Ηλίας Κασιωτάκης" userId="97f2ca25bc209dff" providerId="LiveId" clId="{31977769-E832-430D-8BE2-6FEDB3C0D5B7}" dt="2024-03-05T14:43:45.308" v="3577" actId="1076"/>
        <pc:sldMkLst>
          <pc:docMk/>
          <pc:sldMk cId="3418539909" sldId="270"/>
        </pc:sldMkLst>
        <pc:spChg chg="mod">
          <ac:chgData name="Ηλίας Κασιωτάκης" userId="97f2ca25bc209dff" providerId="LiveId" clId="{31977769-E832-430D-8BE2-6FEDB3C0D5B7}" dt="2024-03-05T11:45:51.700" v="2954" actId="20577"/>
          <ac:spMkLst>
            <pc:docMk/>
            <pc:sldMk cId="3418539909" sldId="270"/>
            <ac:spMk id="2" creationId="{8067A27A-62A8-E18F-9CB7-1941F47A336C}"/>
          </ac:spMkLst>
        </pc:spChg>
        <pc:spChg chg="mod">
          <ac:chgData name="Ηλίας Κασιωτάκης" userId="97f2ca25bc209dff" providerId="LiveId" clId="{31977769-E832-430D-8BE2-6FEDB3C0D5B7}" dt="2024-03-05T14:43:07.678" v="3543" actId="20577"/>
          <ac:spMkLst>
            <pc:docMk/>
            <pc:sldMk cId="3418539909" sldId="270"/>
            <ac:spMk id="3" creationId="{A41CF2D6-B9FD-A5E5-E6EC-E0CC9F83B4F3}"/>
          </ac:spMkLst>
        </pc:spChg>
        <pc:spChg chg="add mod">
          <ac:chgData name="Ηλίας Κασιωτάκης" userId="97f2ca25bc209dff" providerId="LiveId" clId="{31977769-E832-430D-8BE2-6FEDB3C0D5B7}" dt="2024-03-05T14:43:41.754" v="3576" actId="1076"/>
          <ac:spMkLst>
            <pc:docMk/>
            <pc:sldMk cId="3418539909" sldId="270"/>
            <ac:spMk id="6" creationId="{9DDB33E2-76E7-DDFF-9DC9-07832E30EF4A}"/>
          </ac:spMkLst>
        </pc:spChg>
        <pc:spChg chg="add mod">
          <ac:chgData name="Ηλίας Κασιωτάκης" userId="97f2ca25bc209dff" providerId="LiveId" clId="{31977769-E832-430D-8BE2-6FEDB3C0D5B7}" dt="2024-03-05T14:43:45.308" v="3577" actId="1076"/>
          <ac:spMkLst>
            <pc:docMk/>
            <pc:sldMk cId="3418539909" sldId="270"/>
            <ac:spMk id="7" creationId="{BC2DFEA1-3293-0C53-50AC-0CDB418C6A1D}"/>
          </ac:spMkLst>
        </pc:spChg>
        <pc:picChg chg="add mod">
          <ac:chgData name="Ηλίας Κασιωτάκης" userId="97f2ca25bc209dff" providerId="LiveId" clId="{31977769-E832-430D-8BE2-6FEDB3C0D5B7}" dt="2024-03-05T12:33:48.017" v="3115" actId="1076"/>
          <ac:picMkLst>
            <pc:docMk/>
            <pc:sldMk cId="3418539909" sldId="270"/>
            <ac:picMk id="4" creationId="{2A2228F1-AEE1-F74D-4149-E45B5355ECBD}"/>
          </ac:picMkLst>
        </pc:picChg>
        <pc:picChg chg="add mod">
          <ac:chgData name="Ηλίας Κασιωτάκης" userId="97f2ca25bc209dff" providerId="LiveId" clId="{31977769-E832-430D-8BE2-6FEDB3C0D5B7}" dt="2024-03-05T13:08:04.972" v="3134" actId="14100"/>
          <ac:picMkLst>
            <pc:docMk/>
            <pc:sldMk cId="3418539909" sldId="270"/>
            <ac:picMk id="5" creationId="{7C494A72-D652-0B4F-93BE-AC4CBBC8B3DA}"/>
          </ac:picMkLst>
        </pc:picChg>
      </pc:sldChg>
      <pc:sldChg chg="modSp new del mod">
        <pc:chgData name="Ηλίας Κασιωτάκης" userId="97f2ca25bc209dff" providerId="LiveId" clId="{31977769-E832-430D-8BE2-6FEDB3C0D5B7}" dt="2024-03-05T15:30:49.126" v="3579" actId="2696"/>
        <pc:sldMkLst>
          <pc:docMk/>
          <pc:sldMk cId="1088508379" sldId="271"/>
        </pc:sldMkLst>
        <pc:spChg chg="mod">
          <ac:chgData name="Ηλίας Κασιωτάκης" userId="97f2ca25bc209dff" providerId="LiveId" clId="{31977769-E832-430D-8BE2-6FEDB3C0D5B7}" dt="2024-03-05T13:24:33.204" v="3245" actId="20577"/>
          <ac:spMkLst>
            <pc:docMk/>
            <pc:sldMk cId="1088508379" sldId="271"/>
            <ac:spMk id="2" creationId="{091F673B-B360-0A3E-DF38-B9C0B1D086A0}"/>
          </ac:spMkLst>
        </pc:spChg>
        <pc:spChg chg="mod">
          <ac:chgData name="Ηλίας Κασιωτάκης" userId="97f2ca25bc209dff" providerId="LiveId" clId="{31977769-E832-430D-8BE2-6FEDB3C0D5B7}" dt="2024-03-05T13:28:13.898" v="3454" actId="5793"/>
          <ac:spMkLst>
            <pc:docMk/>
            <pc:sldMk cId="1088508379" sldId="271"/>
            <ac:spMk id="3" creationId="{2EB7CF8E-F12B-FB72-E260-AAC455C9464D}"/>
          </ac:spMkLst>
        </pc:spChg>
      </pc:sldChg>
      <pc:sldChg chg="addSp delSp modSp mod">
        <pc:chgData name="Ηλίας Κασιωτάκης" userId="97f2ca25bc209dff" providerId="LiveId" clId="{31977769-E832-430D-8BE2-6FEDB3C0D5B7}" dt="2024-03-05T13:27:27.894" v="3337" actId="1076"/>
        <pc:sldMkLst>
          <pc:docMk/>
          <pc:sldMk cId="2097043778" sldId="272"/>
        </pc:sldMkLst>
        <pc:spChg chg="mod">
          <ac:chgData name="Ηλίας Κασιωτάκης" userId="97f2ca25bc209dff" providerId="LiveId" clId="{31977769-E832-430D-8BE2-6FEDB3C0D5B7}" dt="2024-03-05T13:25:33.358" v="3310" actId="20577"/>
          <ac:spMkLst>
            <pc:docMk/>
            <pc:sldMk cId="2097043778" sldId="272"/>
            <ac:spMk id="3" creationId="{35D8901F-1778-5243-2DC5-D36BB54A41A5}"/>
          </ac:spMkLst>
        </pc:spChg>
        <pc:spChg chg="mod">
          <ac:chgData name="Ηλίας Κασιωτάκης" userId="97f2ca25bc209dff" providerId="LiveId" clId="{31977769-E832-430D-8BE2-6FEDB3C0D5B7}" dt="2024-03-05T13:27:01.480" v="3330" actId="20577"/>
          <ac:spMkLst>
            <pc:docMk/>
            <pc:sldMk cId="2097043778" sldId="272"/>
            <ac:spMk id="6" creationId="{C9053DBE-4B4D-2BAD-E00A-CDCC3AA67C39}"/>
          </ac:spMkLst>
        </pc:spChg>
        <pc:spChg chg="mod">
          <ac:chgData name="Ηλίας Κασιωτάκης" userId="97f2ca25bc209dff" providerId="LiveId" clId="{31977769-E832-430D-8BE2-6FEDB3C0D5B7}" dt="2024-03-05T13:25:52.159" v="3318" actId="20577"/>
          <ac:spMkLst>
            <pc:docMk/>
            <pc:sldMk cId="2097043778" sldId="272"/>
            <ac:spMk id="7" creationId="{F26459BD-5B89-6E7C-E0CE-0977D7B7833B}"/>
          </ac:spMkLst>
        </pc:spChg>
        <pc:picChg chg="del">
          <ac:chgData name="Ηλίας Κασιωτάκης" userId="97f2ca25bc209dff" providerId="LiveId" clId="{31977769-E832-430D-8BE2-6FEDB3C0D5B7}" dt="2024-03-05T13:25:57.639" v="3319" actId="478"/>
          <ac:picMkLst>
            <pc:docMk/>
            <pc:sldMk cId="2097043778" sldId="272"/>
            <ac:picMk id="4" creationId="{F50E847D-28A9-4908-4D64-F3B6FAE904C1}"/>
          </ac:picMkLst>
        </pc:picChg>
        <pc:picChg chg="del">
          <ac:chgData name="Ηλίας Κασιωτάκης" userId="97f2ca25bc209dff" providerId="LiveId" clId="{31977769-E832-430D-8BE2-6FEDB3C0D5B7}" dt="2024-03-05T13:26:41.257" v="3326" actId="478"/>
          <ac:picMkLst>
            <pc:docMk/>
            <pc:sldMk cId="2097043778" sldId="272"/>
            <ac:picMk id="5" creationId="{96729125-7DCF-DF2F-D4D5-B9FBEE8D8AF1}"/>
          </ac:picMkLst>
        </pc:picChg>
        <pc:picChg chg="add mod">
          <ac:chgData name="Ηλίας Κασιωτάκης" userId="97f2ca25bc209dff" providerId="LiveId" clId="{31977769-E832-430D-8BE2-6FEDB3C0D5B7}" dt="2024-03-05T13:26:34.681" v="3325" actId="1076"/>
          <ac:picMkLst>
            <pc:docMk/>
            <pc:sldMk cId="2097043778" sldId="272"/>
            <ac:picMk id="8" creationId="{49D7D79E-D35B-D0BB-4520-7E1BF3A00431}"/>
          </ac:picMkLst>
        </pc:picChg>
        <pc:picChg chg="add mod">
          <ac:chgData name="Ηλίας Κασιωτάκης" userId="97f2ca25bc209dff" providerId="LiveId" clId="{31977769-E832-430D-8BE2-6FEDB3C0D5B7}" dt="2024-03-05T13:27:27.894" v="3337" actId="1076"/>
          <ac:picMkLst>
            <pc:docMk/>
            <pc:sldMk cId="2097043778" sldId="272"/>
            <ac:picMk id="9" creationId="{45B066F1-8B3E-AA00-D887-13427BB61726}"/>
          </ac:picMkLst>
        </pc:picChg>
      </pc:sldChg>
      <pc:sldChg chg="modSp new mod">
        <pc:chgData name="Ηλίας Κασιωτάκης" userId="97f2ca25bc209dff" providerId="LiveId" clId="{31977769-E832-430D-8BE2-6FEDB3C0D5B7}" dt="2024-03-05T16:52:19.599" v="4924" actId="20577"/>
        <pc:sldMkLst>
          <pc:docMk/>
          <pc:sldMk cId="1185573942" sldId="273"/>
        </pc:sldMkLst>
        <pc:spChg chg="mod">
          <ac:chgData name="Ηλίας Κασιωτάκης" userId="97f2ca25bc209dff" providerId="LiveId" clId="{31977769-E832-430D-8BE2-6FEDB3C0D5B7}" dt="2024-03-05T15:31:03.100" v="3616" actId="20577"/>
          <ac:spMkLst>
            <pc:docMk/>
            <pc:sldMk cId="1185573942" sldId="273"/>
            <ac:spMk id="2" creationId="{AA8B2392-5995-510D-B790-380DBFED4D4A}"/>
          </ac:spMkLst>
        </pc:spChg>
        <pc:spChg chg="mod">
          <ac:chgData name="Ηλίας Κασιωτάκης" userId="97f2ca25bc209dff" providerId="LiveId" clId="{31977769-E832-430D-8BE2-6FEDB3C0D5B7}" dt="2024-03-05T16:52:19.599" v="4924" actId="20577"/>
          <ac:spMkLst>
            <pc:docMk/>
            <pc:sldMk cId="1185573942" sldId="273"/>
            <ac:spMk id="3" creationId="{36B8AE55-0BB2-7605-7007-9DECC9E87BF9}"/>
          </ac:spMkLst>
        </pc:spChg>
      </pc:sldChg>
      <pc:sldChg chg="modSp new mod">
        <pc:chgData name="Ηλίας Κασιωτάκης" userId="97f2ca25bc209dff" providerId="LiveId" clId="{31977769-E832-430D-8BE2-6FEDB3C0D5B7}" dt="2024-03-05T16:54:18.777" v="4926" actId="27636"/>
        <pc:sldMkLst>
          <pc:docMk/>
          <pc:sldMk cId="1000132566" sldId="274"/>
        </pc:sldMkLst>
        <pc:spChg chg="mod">
          <ac:chgData name="Ηλίας Κασιωτάκης" userId="97f2ca25bc209dff" providerId="LiveId" clId="{31977769-E832-430D-8BE2-6FEDB3C0D5B7}" dt="2024-03-05T16:12:58.284" v="4326" actId="20577"/>
          <ac:spMkLst>
            <pc:docMk/>
            <pc:sldMk cId="1000132566" sldId="274"/>
            <ac:spMk id="2" creationId="{B7228036-1419-3020-581A-A1FB8ED28ADF}"/>
          </ac:spMkLst>
        </pc:spChg>
        <pc:spChg chg="mod">
          <ac:chgData name="Ηλίας Κασιωτάκης" userId="97f2ca25bc209dff" providerId="LiveId" clId="{31977769-E832-430D-8BE2-6FEDB3C0D5B7}" dt="2024-03-05T16:54:18.777" v="4926" actId="27636"/>
          <ac:spMkLst>
            <pc:docMk/>
            <pc:sldMk cId="1000132566" sldId="274"/>
            <ac:spMk id="3" creationId="{20102ABC-2E08-B5DA-5A8B-8E49DFADE9C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578BA49-4561-8E76-9F9F-665C85DDB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A1DB626-AE92-2E68-145B-486A8629F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28E5905-57DC-79DC-B7D0-C36271E3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D1647C5-AE2D-3450-8658-F8E2919D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0E4C27B-1977-03E1-F485-8EED22BF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8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7C99FF-F751-40BF-AFF3-D32C6455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8160766-8B5D-329C-CC80-13DD013F8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3798381-97BC-61B6-DE2E-46EAE79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2251B38-761B-DED8-B312-06A398AD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197DF3A-4851-05FA-2992-7817A10A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476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C93C71A8-F9A6-4B52-CD9C-26931851B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68ACBD45-2653-46DB-72AC-CD8A7E9AD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CA96EA6-7CF0-ABA8-91B9-63054AD5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E36082B-22AB-1D99-F5E2-1C4D8C4E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FE686AF-DD68-5D70-2F77-663EACC0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278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DD2F7D-2361-E647-C271-E84F5617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AF68946-9190-D2B4-06FA-80F955CE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8C2EA18-F0F0-8DDB-E396-F1546482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80799A2-0810-05F6-DCE5-47F69E7A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F163AA0-2650-0FAD-C6E3-09B509C0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534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E6262C-CA58-1C6B-C051-4BF329AF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8D27F8D-A06B-4448-4A40-FCCD500A8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6A70B35-A38F-2C9E-3FD9-1A880F65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C7EC0F0A-D51E-A1D8-F4E4-62175AEB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9822704-7349-7AF2-9F61-73377B3E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5727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7BEFE1A-F1DB-EEC3-AE6A-9C9B550C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22C40E-2CDA-7E4C-1ED3-587D8A2B5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4B21DD71-B8C5-3714-E514-1FEEB1FE3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655DF46-31F9-4CCB-98C7-5C320F66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6933193-AC05-FB96-D1B5-BA918D31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F5DDAA-E9B4-7A07-CA36-D5D3ABFC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555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E42C98-66CB-DA1F-7798-CD96061B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B71E487-8C23-99EC-9756-F95F932D5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0317A4EB-8A8B-1AC9-2886-8EBD479B6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B8D9D72-6B7D-EDF3-AD3F-1528D478D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3F78320-8756-7635-9300-08F8BB7246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5714A836-3C68-3A99-8E6A-D19F58CF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FAF5A669-2C0B-C496-D750-656DBDDA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7A553703-8FAD-2807-FF42-0F11AE94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799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0BA1F72-9585-C043-5A49-46265E86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DCEA65E1-750D-AD80-525A-C82D9904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34EB563-DF49-E65C-0E3B-7E0242E5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448F2E3-9B63-C226-FE23-7E8510D5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533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054AB453-7F2A-6437-0B65-E3207111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97D38A3-6E71-5AC1-300E-4410C861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583FC1F-9EF1-4314-5565-36DCE491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5748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BE7C407-4610-BDA8-1189-0081E570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9303BE-A9CD-5D51-B0D0-BA36B027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EC6BB9F-04D6-AD77-DB93-D1F7567A5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1E6E32B-6FD0-23DC-8510-1D17F565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28DEF8C-D221-4B1E-2609-354211F3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97A571F-CDF0-897F-48DD-7373FA81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664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D8BEF2-DE80-BC99-AFE9-B10A9123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BAAF2C21-CDE1-BE8C-8FD1-8A00E6A56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9FEDB17-C80D-74EC-75B4-4928D99F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3BBA023-DD1D-7A00-3297-4459B56D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6F90EE8-284E-9CA8-4E76-7914BB37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B18FB6D-3FBF-4981-53F2-E57F8B9A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843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1AA0C598-501A-A8B2-6F2C-27CBD5DD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7A0C9EE-CEE1-1BFE-EB06-A2599BB32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BAD72DB-A4D7-5C1E-F968-AF7DEADB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F0E2E-E858-4181-AB7F-68CE2BA997DF}" type="datetimeFigureOut">
              <a:rPr lang="el-GR" smtClean="0"/>
              <a:t>5/3/2024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968E164-4B9F-506B-33E3-180CD340B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CFE402C-6AFF-5605-35B7-8E79CA814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183637-38F1-4FE8-9021-6A3292D273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256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F3FCEC-B0ED-5877-DB53-196BA046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065" y="133508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l-GR" dirty="0"/>
              <a:t>Δημιουργία </a:t>
            </a:r>
            <a:r>
              <a:rPr lang="el-GR" dirty="0" err="1"/>
              <a:t>Ταξινομητή</a:t>
            </a:r>
            <a:r>
              <a:rPr lang="el-GR" dirty="0"/>
              <a:t> Τραγουδιών βάσει του είδους της μουσικής και των μουσικών οργάνων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3164064-A9E0-68A4-98A1-668E7F95C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065" y="4994049"/>
            <a:ext cx="9144000" cy="1655762"/>
          </a:xfrm>
        </p:spPr>
        <p:txBody>
          <a:bodyPr/>
          <a:lstStyle/>
          <a:p>
            <a:endParaRPr lang="el-GR" dirty="0"/>
          </a:p>
          <a:p>
            <a:endParaRPr lang="el-GR" dirty="0"/>
          </a:p>
          <a:p>
            <a:r>
              <a:rPr lang="el-GR" dirty="0"/>
              <a:t>Φοιτητές: Ηλίας Κασιωτάκης, Κωνσταντίνος Σταυράκης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4C67E08-75B4-0B3B-C002-246FFE2F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102" y="3240756"/>
            <a:ext cx="6852498" cy="2673512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D458E125-516A-5883-9F1B-F99B62A6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74568" y="3243989"/>
            <a:ext cx="6852498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7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63847A-43D3-A59A-7931-DF154BE7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10" y="39521"/>
            <a:ext cx="10515600" cy="1325563"/>
          </a:xfrm>
        </p:spPr>
        <p:txBody>
          <a:bodyPr/>
          <a:lstStyle/>
          <a:p>
            <a:r>
              <a:rPr lang="el-GR" dirty="0"/>
              <a:t>Αφελής </a:t>
            </a:r>
            <a:r>
              <a:rPr lang="el-GR" dirty="0" err="1"/>
              <a:t>Ταξινομητής</a:t>
            </a:r>
            <a:r>
              <a:rPr lang="el-GR" dirty="0"/>
              <a:t> </a:t>
            </a:r>
            <a:r>
              <a:rPr lang="el-GR" dirty="0" err="1"/>
              <a:t>Μπέυζ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842765-9AAB-97B5-B58F-FB386C7E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68" y="1413987"/>
            <a:ext cx="7696200" cy="4351338"/>
          </a:xfrm>
        </p:spPr>
        <p:txBody>
          <a:bodyPr>
            <a:normAutofit/>
          </a:bodyPr>
          <a:lstStyle/>
          <a:p>
            <a:r>
              <a:rPr lang="el-GR" dirty="0"/>
              <a:t>Ανάγκη για </a:t>
            </a:r>
            <a:r>
              <a:rPr lang="en-US" dirty="0"/>
              <a:t>feature selection</a:t>
            </a:r>
            <a:r>
              <a:rPr lang="el-GR" dirty="0"/>
              <a:t>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X</a:t>
            </a:r>
            <a:r>
              <a:rPr lang="el-GR" dirty="0"/>
              <a:t>ρήση </a:t>
            </a:r>
            <a:r>
              <a:rPr lang="en-US" dirty="0"/>
              <a:t>forward selection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Accuracy: 8%.</a:t>
            </a:r>
          </a:p>
          <a:p>
            <a:r>
              <a:rPr lang="en-US" dirty="0"/>
              <a:t> F1 Weighted Score: 5%</a:t>
            </a:r>
            <a:endParaRPr lang="el-G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A99572F-44AA-921E-36B2-2A933DB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91" y="702809"/>
            <a:ext cx="4840716" cy="2943369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76C086CD-2C6E-6FAA-18D5-7BB0D4D5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77" y="3646178"/>
            <a:ext cx="4314765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18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731F16-C2FE-0CDD-95A3-33A9836B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</a:t>
            </a:r>
            <a:r>
              <a:rPr lang="el-GR" dirty="0"/>
              <a:t>για </a:t>
            </a:r>
            <a:r>
              <a:rPr lang="en-US" dirty="0"/>
              <a:t>RBF SVM </a:t>
            </a:r>
            <a:r>
              <a:rPr lang="el-GR" dirty="0"/>
              <a:t>και </a:t>
            </a:r>
            <a:r>
              <a:rPr lang="en-US" dirty="0"/>
              <a:t>Random Forest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2D7628B0-42F5-3452-61F4-7F8CF80D4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1788"/>
            <a:ext cx="6356927" cy="508534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C79CCCF2-D3FA-199F-319D-2BD341D3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151" y="3760376"/>
            <a:ext cx="4877223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5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B672FCA-7113-30D3-2A73-657D7E31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10" y="162305"/>
            <a:ext cx="10515600" cy="1325563"/>
          </a:xfrm>
        </p:spPr>
        <p:txBody>
          <a:bodyPr/>
          <a:lstStyle/>
          <a:p>
            <a:r>
              <a:rPr lang="en-US" dirty="0"/>
              <a:t>To RBF SVM </a:t>
            </a:r>
            <a:r>
              <a:rPr lang="el-GR" dirty="0"/>
              <a:t>μοντέλο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D28EA-C8EB-0593-AA7C-49144B1B4366}"/>
              </a:ext>
            </a:extLst>
          </p:cNvPr>
          <p:cNvSpPr txBox="1"/>
          <p:nvPr/>
        </p:nvSpPr>
        <p:spPr>
          <a:xfrm>
            <a:off x="582387" y="1852385"/>
            <a:ext cx="4991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D2778050-3F02-BEDC-02C4-B4288CF1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4" y="2614002"/>
            <a:ext cx="4722445" cy="4243998"/>
          </a:xfrm>
          <a:prstGeom prst="rect">
            <a:avLst/>
          </a:prstGeom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A896CF-13E1-6B6B-7A91-AA313E09AFA5}"/>
              </a:ext>
            </a:extLst>
          </p:cNvPr>
          <p:cNvSpPr/>
          <p:nvPr/>
        </p:nvSpPr>
        <p:spPr>
          <a:xfrm>
            <a:off x="5238708" y="1482961"/>
            <a:ext cx="341745" cy="161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8C80C-1266-E075-872B-E5CF46BE309E}"/>
              </a:ext>
            </a:extLst>
          </p:cNvPr>
          <p:cNvSpPr txBox="1"/>
          <p:nvPr/>
        </p:nvSpPr>
        <p:spPr>
          <a:xfrm>
            <a:off x="987125" y="1563809"/>
            <a:ext cx="2979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5 cross validation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Βέλτιστη </a:t>
            </a:r>
            <a:r>
              <a:rPr lang="en-US" dirty="0"/>
              <a:t>C:10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l-GR" dirty="0"/>
              <a:t>Βέλτιστη γ=1</a:t>
            </a: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642F8C6E-90FF-1A9C-6327-E30FE875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09" y="2614001"/>
            <a:ext cx="4082473" cy="3869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3F0459-DDCC-1DE9-F857-3FED7FC3D273}"/>
              </a:ext>
            </a:extLst>
          </p:cNvPr>
          <p:cNvSpPr txBox="1"/>
          <p:nvPr/>
        </p:nvSpPr>
        <p:spPr>
          <a:xfrm>
            <a:off x="6995495" y="1690672"/>
            <a:ext cx="315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Confusion Matrix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Accuracy:</a:t>
            </a:r>
            <a:r>
              <a:rPr lang="el-GR" dirty="0"/>
              <a:t> 21%</a:t>
            </a:r>
            <a:r>
              <a:rPr lang="en-US" dirty="0"/>
              <a:t> </a:t>
            </a:r>
            <a:endParaRPr lang="el-G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F1 Score (weighted):</a:t>
            </a:r>
            <a:r>
              <a:rPr lang="el-GR" dirty="0"/>
              <a:t> 24%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FBE7959-6A9A-F7B3-751E-C1AE17EF53D4}"/>
              </a:ext>
            </a:extLst>
          </p:cNvPr>
          <p:cNvSpPr/>
          <p:nvPr/>
        </p:nvSpPr>
        <p:spPr>
          <a:xfrm>
            <a:off x="582387" y="2614001"/>
            <a:ext cx="655286" cy="2376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686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608FB1B-6809-1A8B-247B-EB23A1C0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</a:t>
            </a:r>
            <a:r>
              <a:rPr lang="en-US" dirty="0"/>
              <a:t>Random Forest </a:t>
            </a:r>
            <a:r>
              <a:rPr lang="el-GR" dirty="0"/>
              <a:t>αλγόριθμος</a:t>
            </a:r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F568E688-818B-4DA9-17F2-546E4FC0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3054"/>
            <a:ext cx="4606753" cy="4086153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4879352F-C91E-0CBC-5A83-8E7138C1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90" y="2614018"/>
            <a:ext cx="4248727" cy="3629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18BF8-CB6D-ACA7-C350-6B3065AC6862}"/>
              </a:ext>
            </a:extLst>
          </p:cNvPr>
          <p:cNvSpPr txBox="1"/>
          <p:nvPr/>
        </p:nvSpPr>
        <p:spPr>
          <a:xfrm>
            <a:off x="167467" y="172553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13 cross validation</a:t>
            </a:r>
          </a:p>
          <a:p>
            <a:pPr algn="ctr"/>
            <a:r>
              <a:rPr lang="el-GR" dirty="0"/>
              <a:t>Αριθμός Δέντρων (</a:t>
            </a:r>
            <a:r>
              <a:rPr lang="en-US" dirty="0"/>
              <a:t>N estimators):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2CC11-7A1E-2793-74C8-EAAB5097B23B}"/>
              </a:ext>
            </a:extLst>
          </p:cNvPr>
          <p:cNvSpPr txBox="1"/>
          <p:nvPr/>
        </p:nvSpPr>
        <p:spPr>
          <a:xfrm>
            <a:off x="7318768" y="1690688"/>
            <a:ext cx="3153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Confusion Matrix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Accuracy:</a:t>
            </a:r>
            <a:r>
              <a:rPr lang="el-GR" dirty="0"/>
              <a:t> 2</a:t>
            </a:r>
            <a:r>
              <a:rPr lang="en-US" dirty="0"/>
              <a:t>2</a:t>
            </a:r>
            <a:r>
              <a:rPr lang="el-GR" dirty="0"/>
              <a:t>%</a:t>
            </a:r>
            <a:r>
              <a:rPr lang="en-US" dirty="0"/>
              <a:t> </a:t>
            </a:r>
            <a:endParaRPr lang="el-G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F1 Score (weighted):</a:t>
            </a:r>
            <a:r>
              <a:rPr lang="el-GR" dirty="0"/>
              <a:t> 2</a:t>
            </a:r>
            <a:r>
              <a:rPr lang="en-US" dirty="0"/>
              <a:t>6</a:t>
            </a:r>
            <a:r>
              <a:rPr lang="el-GR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69125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067A27A-62A8-E18F-9CB7-1941F47A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Αναζήτηση Αιτίας Κακής Ακρίβειας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1CF2D6-B9FD-A5E5-E6EC-E0CC9F83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7924800" cy="4351338"/>
          </a:xfrm>
        </p:spPr>
        <p:txBody>
          <a:bodyPr/>
          <a:lstStyle/>
          <a:p>
            <a:r>
              <a:rPr lang="el-GR" sz="2000" dirty="0"/>
              <a:t>Αρχική Υπόθεση: Κακή απόδοση στην κατηγοριοποίηση του είδους της μουσικής (λάθος κατά το </a:t>
            </a:r>
            <a:r>
              <a:rPr lang="en-US" sz="2000" dirty="0"/>
              <a:t>annotation </a:t>
            </a:r>
            <a:r>
              <a:rPr lang="el-GR" sz="2000" dirty="0"/>
              <a:t>του </a:t>
            </a:r>
            <a:r>
              <a:rPr lang="en-US" sz="2000" dirty="0"/>
              <a:t>test set)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A2228F1-AEE1-F74D-4149-E45B5355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33" y="2943224"/>
            <a:ext cx="4493756" cy="3819525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C494A72-D652-0B4F-93BE-AC4CBBC8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943224"/>
            <a:ext cx="3848100" cy="3397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B33E2-76E7-DDFF-9DC9-07832E30EF4A}"/>
              </a:ext>
            </a:extLst>
          </p:cNvPr>
          <p:cNvSpPr txBox="1"/>
          <p:nvPr/>
        </p:nvSpPr>
        <p:spPr>
          <a:xfrm>
            <a:off x="1555894" y="2133600"/>
            <a:ext cx="346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Random Forest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 63% 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F1 weighted score: 63%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DFEA1-3293-0C53-50AC-0CDB418C6A1D}"/>
              </a:ext>
            </a:extLst>
          </p:cNvPr>
          <p:cNvSpPr txBox="1"/>
          <p:nvPr/>
        </p:nvSpPr>
        <p:spPr>
          <a:xfrm>
            <a:off x="7671293" y="2133600"/>
            <a:ext cx="407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12121"/>
                </a:solidFill>
                <a:latin typeface="Courier New" panose="02070309020205020404" pitchFamily="49" charset="0"/>
              </a:rPr>
              <a:t>RBF SVM</a:t>
            </a:r>
            <a:endParaRPr lang="en-US" b="1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 66% 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F1 Score (weighted): 68%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1853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77849-DA05-6978-91AB-F0D7C0D30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706FD5F-5B0C-8873-A656-D8197C41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Αναζήτηση Αιτίας Κακής Ακρίβειας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5D8901F-1778-5243-2DC5-D36BB54A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7924800" cy="4351338"/>
          </a:xfrm>
        </p:spPr>
        <p:txBody>
          <a:bodyPr/>
          <a:lstStyle/>
          <a:p>
            <a:r>
              <a:rPr lang="el-GR" sz="2000" dirty="0"/>
              <a:t>Τελικά : Κακή απόδοση στην κατηγοριοποίηση του κυρίαρχου μουσικού οργάνου</a:t>
            </a:r>
            <a:endParaRPr lang="en-US" sz="2000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53DBE-4B4D-2BAD-E00A-CDCC3AA67C39}"/>
              </a:ext>
            </a:extLst>
          </p:cNvPr>
          <p:cNvSpPr txBox="1"/>
          <p:nvPr/>
        </p:nvSpPr>
        <p:spPr>
          <a:xfrm>
            <a:off x="1555894" y="2438400"/>
            <a:ext cx="346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 3</a:t>
            </a:r>
            <a:r>
              <a:rPr lang="el-G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% 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F1 weighted score: </a:t>
            </a:r>
            <a:r>
              <a:rPr lang="el-G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3%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459BD-5B89-6E7C-E0CE-0977D7B7833B}"/>
              </a:ext>
            </a:extLst>
          </p:cNvPr>
          <p:cNvSpPr txBox="1"/>
          <p:nvPr/>
        </p:nvSpPr>
        <p:spPr>
          <a:xfrm>
            <a:off x="7671293" y="2296893"/>
            <a:ext cx="40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Accuracy: </a:t>
            </a:r>
            <a:r>
              <a:rPr lang="el-G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% 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F1 Score (weighted): </a:t>
            </a:r>
            <a:r>
              <a:rPr lang="el-G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34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%</a:t>
            </a:r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49D7D79E-D35B-D0BB-4520-7E1BF3A0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83" y="2943224"/>
            <a:ext cx="3925455" cy="3652982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45B066F1-8B3E-AA00-D887-13427BB6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16" y="3084222"/>
            <a:ext cx="4223520" cy="37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8B2392-5995-510D-B790-380DBFED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Τελικά Συμπεράσματα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6B8AE55-0BB2-7605-7007-9DECC9E8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l-GR" dirty="0"/>
              <a:t>αφελής </a:t>
            </a:r>
            <a:r>
              <a:rPr lang="el-GR" dirty="0" err="1"/>
              <a:t>ταξινομητής</a:t>
            </a:r>
            <a:r>
              <a:rPr lang="el-GR" dirty="0"/>
              <a:t> </a:t>
            </a:r>
            <a:r>
              <a:rPr lang="el-GR" dirty="0" err="1"/>
              <a:t>Μπέυζ</a:t>
            </a:r>
            <a:r>
              <a:rPr lang="el-GR" dirty="0"/>
              <a:t> αδυνατεί να εκπαιδευτεί από τα δεδομένα: εξάρτηση μεταξύ των </a:t>
            </a:r>
            <a:r>
              <a:rPr lang="en-US" dirty="0"/>
              <a:t>features, curse of dimensionality</a:t>
            </a:r>
            <a:endParaRPr lang="el-GR" dirty="0"/>
          </a:p>
          <a:p>
            <a:r>
              <a:rPr lang="el-GR" dirty="0"/>
              <a:t>Ο</a:t>
            </a:r>
            <a:r>
              <a:rPr lang="en-US" dirty="0"/>
              <a:t> RBF</a:t>
            </a:r>
            <a:r>
              <a:rPr lang="el-GR" dirty="0"/>
              <a:t> </a:t>
            </a:r>
            <a:r>
              <a:rPr lang="en-US" dirty="0"/>
              <a:t>SVM </a:t>
            </a:r>
            <a:r>
              <a:rPr lang="el-GR" dirty="0"/>
              <a:t>κατηγοριοποιεί καλύτερα το είδος της μουσικής από τον </a:t>
            </a:r>
            <a:r>
              <a:rPr lang="en-US" dirty="0"/>
              <a:t>Random Forest </a:t>
            </a:r>
            <a:r>
              <a:rPr lang="el-GR" dirty="0" err="1"/>
              <a:t>ταξινομητή</a:t>
            </a:r>
            <a:endParaRPr lang="el-GR" dirty="0"/>
          </a:p>
          <a:p>
            <a:r>
              <a:rPr lang="el-GR" dirty="0"/>
              <a:t>Παρουσιάζεται έντονο </a:t>
            </a:r>
            <a:r>
              <a:rPr lang="en-US" dirty="0"/>
              <a:t>misclassification </a:t>
            </a:r>
            <a:r>
              <a:rPr lang="el-GR" dirty="0"/>
              <a:t>της </a:t>
            </a:r>
            <a:r>
              <a:rPr lang="en-US" dirty="0"/>
              <a:t>pop rock: </a:t>
            </a:r>
            <a:r>
              <a:rPr lang="el-GR" dirty="0"/>
              <a:t>Λανθασμένο </a:t>
            </a:r>
            <a:r>
              <a:rPr lang="en-US" dirty="0"/>
              <a:t>annotation, </a:t>
            </a:r>
            <a:r>
              <a:rPr lang="el-GR" dirty="0"/>
              <a:t>το τραγούδι περιείχε και άλλα στοιχεία από μουσικά είδη</a:t>
            </a:r>
          </a:p>
          <a:p>
            <a:r>
              <a:rPr lang="el-GR" dirty="0"/>
              <a:t>Λανθασμένη ταξινόμηση των κυρίαρχων μουσικών οργάνων </a:t>
            </a:r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8557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7228036-1419-3020-581A-A1FB8ED2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Μελλοντική έρευνα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0102ABC-2E08-B5DA-5A8B-8E49DFADE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Επιρροή των </a:t>
            </a:r>
            <a:r>
              <a:rPr lang="en-US" dirty="0"/>
              <a:t>augmented </a:t>
            </a:r>
            <a:r>
              <a:rPr lang="el-GR" dirty="0"/>
              <a:t>και </a:t>
            </a:r>
            <a:r>
              <a:rPr lang="en-US" dirty="0"/>
              <a:t>oversampled </a:t>
            </a:r>
            <a:r>
              <a:rPr lang="el-GR" dirty="0"/>
              <a:t>δεδομένων στην ακρίβεια των </a:t>
            </a:r>
            <a:r>
              <a:rPr lang="el-GR" dirty="0" err="1"/>
              <a:t>ταξινομητών</a:t>
            </a:r>
            <a:r>
              <a:rPr lang="el-GR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/>
              <a:t> </a:t>
            </a:r>
            <a:r>
              <a:rPr lang="en-US" dirty="0"/>
              <a:t>Overfitting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/>
              <a:t>Εισαγωγή θορύβου</a:t>
            </a:r>
          </a:p>
          <a:p>
            <a:pPr>
              <a:buFont typeface="Wingdings" panose="05000000000000000000" pitchFamily="2" charset="2"/>
              <a:buChar char="§"/>
            </a:pPr>
            <a:endParaRPr lang="el-GR" dirty="0"/>
          </a:p>
          <a:p>
            <a:r>
              <a:rPr lang="el-GR" dirty="0"/>
              <a:t>Χρήση συνδυασμού </a:t>
            </a:r>
            <a:r>
              <a:rPr lang="en-US" dirty="0"/>
              <a:t>augment</a:t>
            </a:r>
            <a:r>
              <a:rPr lang="el-GR" dirty="0"/>
              <a:t>α</a:t>
            </a:r>
            <a:r>
              <a:rPr lang="en-US" dirty="0" err="1"/>
              <a:t>tion</a:t>
            </a:r>
            <a:r>
              <a:rPr lang="en-US" dirty="0"/>
              <a:t>, </a:t>
            </a:r>
            <a:r>
              <a:rPr lang="en-US" dirty="0" err="1"/>
              <a:t>undersampling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oversampling </a:t>
            </a:r>
            <a:r>
              <a:rPr lang="el-GR" dirty="0"/>
              <a:t>για δημιουργία </a:t>
            </a:r>
            <a:r>
              <a:rPr lang="en-US" dirty="0"/>
              <a:t>balanced training set</a:t>
            </a:r>
          </a:p>
          <a:p>
            <a:pPr marL="0" indent="0">
              <a:buNone/>
            </a:pPr>
            <a:endParaRPr lang="el-GR" dirty="0"/>
          </a:p>
          <a:p>
            <a:r>
              <a:rPr lang="el-GR" dirty="0"/>
              <a:t>Δοκιμή με άλλα </a:t>
            </a:r>
            <a:r>
              <a:rPr lang="en-US"/>
              <a:t>dataset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0013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6F9F164-C794-D5C2-6D0C-10386FBE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Πρόβλημα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6392CEF-3701-693E-CF71-AB708969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Είσοδος άγνωστου τραγουδιού</a:t>
            </a:r>
            <a:endParaRPr lang="en-US" dirty="0"/>
          </a:p>
          <a:p>
            <a:r>
              <a:rPr lang="el-GR" dirty="0"/>
              <a:t>Αναγνώριση του είδους της μουσικής (</a:t>
            </a:r>
            <a:r>
              <a:rPr lang="en-US" dirty="0"/>
              <a:t>genre)</a:t>
            </a:r>
            <a:endParaRPr lang="el-GR" dirty="0"/>
          </a:p>
          <a:p>
            <a:r>
              <a:rPr lang="el-GR" dirty="0"/>
              <a:t>Αναγνώριση των μουσικών οργάνων</a:t>
            </a:r>
            <a:r>
              <a:rPr lang="en-US" dirty="0"/>
              <a:t> (instruments)</a:t>
            </a: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Παραδείγματος χάρη: κλασική μουσική με</a:t>
            </a:r>
            <a:r>
              <a:rPr lang="en-US" dirty="0"/>
              <a:t> </a:t>
            </a:r>
            <a:r>
              <a:rPr lang="el-GR" dirty="0"/>
              <a:t>κλαρινέτο</a:t>
            </a:r>
          </a:p>
        </p:txBody>
      </p:sp>
      <p:pic>
        <p:nvPicPr>
          <p:cNvPr id="4" name="[cla][cla]0152__1">
            <a:hlinkClick r:id="" action="ppaction://media"/>
            <a:extLst>
              <a:ext uri="{FF2B5EF4-FFF2-40B4-BE49-F238E27FC236}">
                <a16:creationId xmlns:a16="http://schemas.microsoft.com/office/drawing/2014/main" id="{5153CBDF-4462-E038-3CB3-65961DC77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6883" y="3879901"/>
            <a:ext cx="487363" cy="487363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2C20EB91-2B06-9FA0-EFF1-1086944EF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5347"/>
            <a:ext cx="5682229" cy="17780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2BB1EB80-02CC-086F-F3B7-F546399E3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07628" y="3225347"/>
            <a:ext cx="5584371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EBCD5FD-91C9-424C-2ACF-D59ABE88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</a:t>
            </a:r>
            <a:r>
              <a:rPr lang="en-US" dirty="0"/>
              <a:t> </a:t>
            </a:r>
            <a:r>
              <a:rPr lang="el-GR" dirty="0"/>
              <a:t>Προτεινόμενα </a:t>
            </a:r>
            <a:r>
              <a:rPr lang="en-US" dirty="0"/>
              <a:t>Datasets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48E8100-710C-68D5-B224-A79696455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MTG-</a:t>
            </a:r>
            <a:r>
              <a:rPr lang="en-US" sz="4000" dirty="0" err="1"/>
              <a:t>Jamendo</a:t>
            </a:r>
            <a:r>
              <a:rPr lang="en-US" sz="4000" dirty="0"/>
              <a:t> Dataset</a:t>
            </a:r>
            <a:r>
              <a:rPr lang="el-GR" sz="4000" dirty="0"/>
              <a:t>: </a:t>
            </a:r>
            <a:r>
              <a:rPr lang="en-US" sz="4000" dirty="0"/>
              <a:t> 55000 </a:t>
            </a:r>
            <a:r>
              <a:rPr lang="el-GR" sz="4000" dirty="0"/>
              <a:t>αρχεία ήχου με 195 </a:t>
            </a:r>
            <a:r>
              <a:rPr lang="en-US" sz="4000" dirty="0"/>
              <a:t>tags </a:t>
            </a:r>
            <a:r>
              <a:rPr lang="el-GR" sz="4000" dirty="0"/>
              <a:t>όπως</a:t>
            </a:r>
            <a:r>
              <a:rPr lang="en-US" sz="4000" dirty="0"/>
              <a:t> genre, instrument</a:t>
            </a:r>
            <a:r>
              <a:rPr lang="el-GR" sz="4000" dirty="0"/>
              <a:t> και </a:t>
            </a:r>
            <a:r>
              <a:rPr lang="en-US" sz="4000" dirty="0"/>
              <a:t>mood/theme categories</a:t>
            </a:r>
            <a:r>
              <a:rPr lang="el-GR" sz="4000" dirty="0"/>
              <a:t>, παροχή έτοιμων </a:t>
            </a:r>
            <a:r>
              <a:rPr lang="en-US" sz="4000" dirty="0"/>
              <a:t>data splits.</a:t>
            </a:r>
            <a:endParaRPr lang="el-GR" sz="4000" dirty="0"/>
          </a:p>
          <a:p>
            <a:pPr marL="0" indent="0">
              <a:lnSpc>
                <a:spcPct val="110000"/>
              </a:lnSpc>
              <a:buNone/>
            </a:pPr>
            <a:endParaRPr lang="el-GR" sz="4000" dirty="0"/>
          </a:p>
          <a:p>
            <a:pPr>
              <a:lnSpc>
                <a:spcPct val="110000"/>
              </a:lnSpc>
            </a:pPr>
            <a:r>
              <a:rPr lang="en-US" sz="4000" dirty="0" err="1"/>
              <a:t>NSynth</a:t>
            </a:r>
            <a:r>
              <a:rPr lang="en-US" sz="4000" dirty="0"/>
              <a:t> Dataset: </a:t>
            </a:r>
            <a:r>
              <a:rPr lang="el-GR" sz="4000" dirty="0"/>
              <a:t>305979 μουσικές νότες, η καθεμία με μοναδικό τόνο, χροιά και φάκελο</a:t>
            </a:r>
            <a:r>
              <a:rPr lang="en-US" sz="4000" dirty="0"/>
              <a:t>,</a:t>
            </a:r>
            <a:r>
              <a:rPr lang="el-GR" sz="4000" dirty="0"/>
              <a:t> 1006 όργανα από εμπορικές βιβλιοθήκες δειγμάτων</a:t>
            </a:r>
          </a:p>
          <a:p>
            <a:pPr marL="0" indent="0">
              <a:lnSpc>
                <a:spcPct val="110000"/>
              </a:lnSpc>
              <a:buNone/>
            </a:pPr>
            <a:endParaRPr lang="en-US" sz="4000" dirty="0"/>
          </a:p>
          <a:p>
            <a:pPr>
              <a:lnSpc>
                <a:spcPct val="110000"/>
              </a:lnSpc>
            </a:pPr>
            <a:r>
              <a:rPr lang="en-US" sz="4000" dirty="0"/>
              <a:t>IMRAS Dataset: 6705 </a:t>
            </a:r>
            <a:r>
              <a:rPr lang="el-GR" sz="4000" dirty="0"/>
              <a:t>αρχεία για </a:t>
            </a:r>
            <a:r>
              <a:rPr lang="en-US" sz="4000" dirty="0"/>
              <a:t>training set </a:t>
            </a:r>
            <a:r>
              <a:rPr lang="el-GR" sz="4000" dirty="0"/>
              <a:t>και 2874 αρχεία </a:t>
            </a:r>
            <a:r>
              <a:rPr lang="en-US" sz="4000" dirty="0"/>
              <a:t>test set</a:t>
            </a:r>
            <a:r>
              <a:rPr lang="el-GR" sz="4000" dirty="0"/>
              <a:t>, </a:t>
            </a:r>
            <a:r>
              <a:rPr lang="en-US" sz="4000" dirty="0"/>
              <a:t>tags </a:t>
            </a:r>
            <a:r>
              <a:rPr lang="el-GR" sz="4000" dirty="0"/>
              <a:t>για είδος μουσικής και κυρίαρχου οργάνου στο </a:t>
            </a:r>
            <a:r>
              <a:rPr lang="en-US" sz="4000" dirty="0"/>
              <a:t>training set. </a:t>
            </a:r>
            <a:r>
              <a:rPr lang="el-GR" sz="4000" dirty="0"/>
              <a:t>11 μουσικά όργανα, 4 είδη μουσικής, μουσική από ποικίλες δεκαετίες και ποιότητας ήχου, ποικιλία των μουσικών οργάνων, των καλλιτεχνών και τρόπων ηχογράφησης.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637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DC8FE4D-D365-74E3-E835-E16A264F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l-GR" dirty="0"/>
              <a:t>α</a:t>
            </a:r>
            <a:r>
              <a:rPr lang="en-US" dirty="0"/>
              <a:t> Datasets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F9213B5-1DDF-A7CD-7291-8E926AF4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MTG-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-apple-system"/>
              </a:rPr>
              <a:t>Jamendo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 Dataset</a:t>
            </a:r>
            <a:r>
              <a:rPr lang="el-GR" dirty="0">
                <a:solidFill>
                  <a:srgbClr val="FF0000"/>
                </a:solidFill>
                <a:latin typeface="-apple-system"/>
              </a:rPr>
              <a:t>: Πολύ μεγάλο σε μέγεθος (156</a:t>
            </a:r>
            <a:r>
              <a:rPr lang="en-US" dirty="0">
                <a:solidFill>
                  <a:srgbClr val="FF0000"/>
                </a:solidFill>
                <a:latin typeface="-apple-system"/>
              </a:rPr>
              <a:t>GB</a:t>
            </a:r>
            <a:r>
              <a:rPr lang="el-GR" dirty="0">
                <a:solidFill>
                  <a:srgbClr val="FF0000"/>
                </a:solidFill>
                <a:latin typeface="-apple-system"/>
              </a:rPr>
              <a:t>)</a:t>
            </a:r>
          </a:p>
          <a:p>
            <a:pPr marL="0" indent="0">
              <a:buNone/>
            </a:pPr>
            <a:endParaRPr lang="en-US" b="0" i="0" dirty="0">
              <a:solidFill>
                <a:srgbClr val="FF0000"/>
              </a:solidFill>
              <a:effectLst/>
              <a:latin typeface="-apple-system"/>
            </a:endParaRPr>
          </a:p>
          <a:p>
            <a:r>
              <a:rPr lang="en-US" b="0" i="0" dirty="0" err="1">
                <a:solidFill>
                  <a:srgbClr val="FF0000"/>
                </a:solidFill>
                <a:effectLst/>
                <a:latin typeface="Google Sans"/>
              </a:rPr>
              <a:t>NSynth</a:t>
            </a:r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 Dataset: </a:t>
            </a:r>
            <a:r>
              <a:rPr lang="el-GR" b="0" i="0" dirty="0">
                <a:solidFill>
                  <a:srgbClr val="FF0000"/>
                </a:solidFill>
                <a:effectLst/>
                <a:latin typeface="Google Sans"/>
              </a:rPr>
              <a:t>Μπορούσε να χρησιμοποιηθεί μόνο για την ταξινόμηση των μουσικών οργάνων</a:t>
            </a:r>
          </a:p>
          <a:p>
            <a:pPr marL="0" indent="0">
              <a:buNone/>
            </a:pPr>
            <a:endParaRPr lang="en-US" b="0" i="0" dirty="0">
              <a:solidFill>
                <a:srgbClr val="FF0000"/>
              </a:solidFill>
              <a:effectLst/>
              <a:latin typeface="Google Sans"/>
            </a:endParaRPr>
          </a:p>
          <a:p>
            <a:r>
              <a:rPr lang="en-US" dirty="0">
                <a:solidFill>
                  <a:srgbClr val="00B050"/>
                </a:solidFill>
                <a:latin typeface="-apple-system"/>
              </a:rPr>
              <a:t>IMRAS Dataset:</a:t>
            </a:r>
            <a:endParaRPr lang="el-GR" dirty="0">
              <a:solidFill>
                <a:srgbClr val="00B050"/>
              </a:solidFill>
              <a:latin typeface="-apple-system"/>
            </a:endParaRPr>
          </a:p>
          <a:p>
            <a:pPr marL="514350" indent="-514350">
              <a:buFont typeface="+mj-lt"/>
              <a:buAutoNum type="arabicPeriod"/>
            </a:pPr>
            <a:r>
              <a:rPr lang="el-GR" dirty="0">
                <a:solidFill>
                  <a:srgbClr val="00B050"/>
                </a:solidFill>
                <a:latin typeface="-apple-system"/>
              </a:rPr>
              <a:t>Το </a:t>
            </a:r>
            <a:r>
              <a:rPr lang="en-US" dirty="0">
                <a:solidFill>
                  <a:srgbClr val="00B050"/>
                </a:solidFill>
                <a:latin typeface="-apple-system"/>
              </a:rPr>
              <a:t>trainings set </a:t>
            </a:r>
            <a:r>
              <a:rPr lang="el-GR" dirty="0">
                <a:solidFill>
                  <a:srgbClr val="00B050"/>
                </a:solidFill>
                <a:latin typeface="-apple-system"/>
              </a:rPr>
              <a:t>περιείχε τόσο το μουσικό είδος όσο και πληροφορίες για τα ποια όργανα περιέχονται σε αυτό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Annotations: </a:t>
            </a:r>
            <a:r>
              <a:rPr lang="el-GR" dirty="0">
                <a:solidFill>
                  <a:srgbClr val="00B050"/>
                </a:solidFill>
              </a:rPr>
              <a:t>Το είδος μουσικής και το όνομα του κυρίαρχου οργάνου σε κάθε αρχείο: </a:t>
            </a:r>
          </a:p>
          <a:p>
            <a:r>
              <a:rPr lang="en-US" dirty="0">
                <a:solidFill>
                  <a:srgbClr val="00B050"/>
                </a:solidFill>
              </a:rPr>
              <a:t> cello (</a:t>
            </a:r>
            <a:r>
              <a:rPr lang="en-US" dirty="0" err="1">
                <a:solidFill>
                  <a:srgbClr val="00B050"/>
                </a:solidFill>
              </a:rPr>
              <a:t>cel</a:t>
            </a:r>
            <a:r>
              <a:rPr lang="en-US" dirty="0">
                <a:solidFill>
                  <a:srgbClr val="00B050"/>
                </a:solidFill>
              </a:rPr>
              <a:t>), clarinet (</a:t>
            </a:r>
            <a:r>
              <a:rPr lang="en-US" dirty="0" err="1">
                <a:solidFill>
                  <a:srgbClr val="00B050"/>
                </a:solidFill>
              </a:rPr>
              <a:t>cla</a:t>
            </a:r>
            <a:r>
              <a:rPr lang="en-US" dirty="0">
                <a:solidFill>
                  <a:srgbClr val="00B050"/>
                </a:solidFill>
              </a:rPr>
              <a:t>), flute (flu), acoustic guitar (</a:t>
            </a:r>
            <a:r>
              <a:rPr lang="en-US" dirty="0" err="1">
                <a:solidFill>
                  <a:srgbClr val="00B050"/>
                </a:solidFill>
              </a:rPr>
              <a:t>gac</a:t>
            </a:r>
            <a:r>
              <a:rPr lang="en-US" dirty="0">
                <a:solidFill>
                  <a:srgbClr val="00B050"/>
                </a:solidFill>
              </a:rPr>
              <a:t>), electric guitar (gel), organ (org), piano (pia), saxophone (sax), trumpet (</a:t>
            </a:r>
            <a:r>
              <a:rPr lang="en-US" dirty="0" err="1">
                <a:solidFill>
                  <a:srgbClr val="00B050"/>
                </a:solidFill>
              </a:rPr>
              <a:t>tru</a:t>
            </a:r>
            <a:r>
              <a:rPr lang="en-US" dirty="0">
                <a:solidFill>
                  <a:srgbClr val="00B050"/>
                </a:solidFill>
              </a:rPr>
              <a:t>), violin (</a:t>
            </a:r>
            <a:r>
              <a:rPr lang="en-US" dirty="0" err="1">
                <a:solidFill>
                  <a:srgbClr val="00B050"/>
                </a:solidFill>
              </a:rPr>
              <a:t>vio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l-GR" dirty="0">
                <a:solidFill>
                  <a:srgbClr val="00B050"/>
                </a:solidFill>
              </a:rPr>
              <a:t>,</a:t>
            </a:r>
            <a:r>
              <a:rPr lang="en-US" dirty="0">
                <a:solidFill>
                  <a:srgbClr val="00B050"/>
                </a:solidFill>
              </a:rPr>
              <a:t> human singing voice (</a:t>
            </a:r>
            <a:r>
              <a:rPr lang="en-US" dirty="0" err="1">
                <a:solidFill>
                  <a:srgbClr val="00B050"/>
                </a:solidFill>
              </a:rPr>
              <a:t>voi</a:t>
            </a:r>
            <a:r>
              <a:rPr lang="en-US" dirty="0">
                <a:solidFill>
                  <a:srgbClr val="00B050"/>
                </a:solidFill>
              </a:rPr>
              <a:t>). </a:t>
            </a:r>
            <a:endParaRPr lang="el-GR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country-folk ([</a:t>
            </a:r>
            <a:r>
              <a:rPr lang="en-US" dirty="0" err="1">
                <a:solidFill>
                  <a:srgbClr val="00B050"/>
                </a:solidFill>
              </a:rPr>
              <a:t>cou_fol</a:t>
            </a:r>
            <a:r>
              <a:rPr lang="en-US" dirty="0">
                <a:solidFill>
                  <a:srgbClr val="00B050"/>
                </a:solidFill>
              </a:rPr>
              <a:t>]), classical ([</a:t>
            </a:r>
            <a:r>
              <a:rPr lang="en-US" dirty="0" err="1">
                <a:solidFill>
                  <a:srgbClr val="00B050"/>
                </a:solidFill>
              </a:rPr>
              <a:t>cla</a:t>
            </a:r>
            <a:r>
              <a:rPr lang="en-US" dirty="0">
                <a:solidFill>
                  <a:srgbClr val="00B050"/>
                </a:solidFill>
              </a:rPr>
              <a:t>]), pop-rock ([pop-roc]), blue-jazz (</a:t>
            </a:r>
            <a:r>
              <a:rPr lang="en-US" dirty="0" err="1">
                <a:solidFill>
                  <a:srgbClr val="00B050"/>
                </a:solidFill>
              </a:rPr>
              <a:t>jaz_blu</a:t>
            </a:r>
            <a:r>
              <a:rPr lang="en-US" dirty="0">
                <a:solidFill>
                  <a:srgbClr val="00B050"/>
                </a:solidFill>
              </a:rPr>
              <a:t>).</a:t>
            </a:r>
            <a:endParaRPr lang="el-G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l-GR" dirty="0">
                <a:solidFill>
                  <a:srgbClr val="00B050"/>
                </a:solidFill>
              </a:rPr>
              <a:t>3. </a:t>
            </a:r>
            <a:r>
              <a:rPr lang="en-US" dirty="0">
                <a:solidFill>
                  <a:srgbClr val="00B050"/>
                </a:solidFill>
              </a:rPr>
              <a:t>Testing set:</a:t>
            </a:r>
            <a:r>
              <a:rPr lang="el-GR" dirty="0">
                <a:solidFill>
                  <a:srgbClr val="00B050"/>
                </a:solidFill>
              </a:rPr>
              <a:t> γνωστά τα κυρίαρχα μουσικά όργανα</a:t>
            </a:r>
          </a:p>
        </p:txBody>
      </p:sp>
    </p:spTree>
    <p:extLst>
      <p:ext uri="{BB962C8B-B14F-4D97-AF65-F5344CB8AC3E}">
        <p14:creationId xmlns:p14="http://schemas.microsoft.com/office/powerpoint/2010/main" val="226518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F6ECDE2-A95C-01BC-B180-13490E49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Μειονεκτήματα </a:t>
            </a:r>
            <a:r>
              <a:rPr lang="en-US" dirty="0"/>
              <a:t>Dataset</a:t>
            </a:r>
            <a:r>
              <a:rPr lang="el-GR" dirty="0"/>
              <a:t> και Λύσεις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50E3BF4-6F33-C7FF-8D21-42B61616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l-GR" dirty="0"/>
              <a:t>Τα τραγούδια στο </a:t>
            </a:r>
            <a:r>
              <a:rPr lang="en-US" dirty="0"/>
              <a:t>test set </a:t>
            </a:r>
            <a:r>
              <a:rPr lang="el-GR" dirty="0"/>
              <a:t>δεν περιείχαν την κατηγορία του είδους μουσικής. Ανάγκη </a:t>
            </a:r>
            <a:r>
              <a:rPr lang="en-US" dirty="0"/>
              <a:t>annotation: </a:t>
            </a:r>
            <a:r>
              <a:rPr lang="el-GR" dirty="0"/>
              <a:t>αναζήτηση τίτλου τραγουδιού=&gt;εύρεση είδους τραγουδιού=&gt;διασταύρωση ότι το τραγούδι που βρέθηκε ίδιο με αυτό στο </a:t>
            </a:r>
            <a:r>
              <a:rPr lang="en-US" dirty="0"/>
              <a:t>test set </a:t>
            </a:r>
            <a:r>
              <a:rPr lang="el-GR" dirty="0"/>
              <a:t>ακούγοντας το τραγούδι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l-GR" dirty="0"/>
              <a:t>στο </a:t>
            </a:r>
            <a:r>
              <a:rPr lang="en-US" dirty="0"/>
              <a:t>training test </a:t>
            </a:r>
            <a:r>
              <a:rPr lang="el-GR" dirty="0"/>
              <a:t>και στο </a:t>
            </a:r>
            <a:r>
              <a:rPr lang="en-US" dirty="0"/>
              <a:t>test set </a:t>
            </a:r>
            <a:r>
              <a:rPr lang="el-GR" dirty="0"/>
              <a:t>μόνο το κυρίαρχο μουσικό όργανο ήταν γνωστό</a:t>
            </a:r>
            <a:r>
              <a:rPr lang="en-US" dirty="0"/>
              <a:t>: </a:t>
            </a:r>
            <a:r>
              <a:rPr lang="el-GR" dirty="0"/>
              <a:t>Τροποποίηση αρχικού προβλήματος</a:t>
            </a:r>
            <a:r>
              <a:rPr lang="en-US" dirty="0"/>
              <a:t>. </a:t>
            </a:r>
            <a:r>
              <a:rPr lang="el-GR" dirty="0"/>
              <a:t>Αναγνώριση του κυρίαρχου μουσικού οργάνου που περιέχεται σε τραγούδι και είδους.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l-GR" dirty="0" err="1"/>
              <a:t>πουσία</a:t>
            </a:r>
            <a:r>
              <a:rPr lang="el-GR" dirty="0"/>
              <a:t> </a:t>
            </a:r>
            <a:r>
              <a:rPr lang="en-US" dirty="0"/>
              <a:t>validation set: </a:t>
            </a:r>
            <a:r>
              <a:rPr lang="el-GR" dirty="0"/>
              <a:t>Χρήση </a:t>
            </a:r>
            <a:r>
              <a:rPr lang="en-US" dirty="0"/>
              <a:t>k-fold Cross-Validation</a:t>
            </a:r>
          </a:p>
          <a:p>
            <a:pPr marL="514350" indent="-514350">
              <a:buFont typeface="+mj-lt"/>
              <a:buAutoNum type="arabicPeriod"/>
            </a:pPr>
            <a:endParaRPr lang="el-GR" dirty="0"/>
          </a:p>
          <a:p>
            <a:pPr marL="514350" indent="-514350">
              <a:buFont typeface="+mj-lt"/>
              <a:buAutoNum type="arabicPeriod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158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D45CF30-7E6C-804F-162F-BE2F5787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Ένα αρκετά </a:t>
            </a:r>
            <a:r>
              <a:rPr lang="en-US" dirty="0"/>
              <a:t>imbalance dataset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985E4078-B188-AF7B-31C7-49FC2515F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82" y="1363806"/>
            <a:ext cx="6704262" cy="2846185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7336E503-14D4-76B3-E415-4D941F93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842" y="1237839"/>
            <a:ext cx="2884958" cy="2721798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1359E61-5FA1-2BDE-B928-F86530AE1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337" y="4286190"/>
            <a:ext cx="2884958" cy="2486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EB031-B03C-566F-F251-03D796FA5CCB}"/>
              </a:ext>
            </a:extLst>
          </p:cNvPr>
          <p:cNvSpPr txBox="1"/>
          <p:nvPr/>
        </p:nvSpPr>
        <p:spPr>
          <a:xfrm>
            <a:off x="740229" y="4724400"/>
            <a:ext cx="526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 </a:t>
            </a:r>
            <a:r>
              <a:rPr lang="el-GR" dirty="0"/>
              <a:t>συνολικά κλάσεις: ο συνδυασμός του είδους μουσικής και του κυρίαρχου μουσικού οργάνου</a:t>
            </a:r>
          </a:p>
        </p:txBody>
      </p:sp>
    </p:spTree>
    <p:extLst>
      <p:ext uri="{BB962C8B-B14F-4D97-AF65-F5344CB8AC3E}">
        <p14:creationId xmlns:p14="http://schemas.microsoft.com/office/powerpoint/2010/main" val="121532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71ADB5-BAC7-A816-7B3D-5667B27D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Λύση: </a:t>
            </a:r>
            <a:r>
              <a:rPr lang="en-US" dirty="0"/>
              <a:t>Data augmentation </a:t>
            </a:r>
            <a:r>
              <a:rPr lang="el-GR" dirty="0"/>
              <a:t>και </a:t>
            </a:r>
            <a:r>
              <a:rPr lang="en-US" dirty="0"/>
              <a:t>Oversampling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1FF7CA6-C1E1-5642-675F-B35F68878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1" y="1612832"/>
            <a:ext cx="10515600" cy="4351338"/>
          </a:xfrm>
        </p:spPr>
        <p:txBody>
          <a:bodyPr/>
          <a:lstStyle/>
          <a:p>
            <a:r>
              <a:rPr lang="el-GR" dirty="0"/>
              <a:t>Προσθήκη λευκού θορύβου</a:t>
            </a:r>
          </a:p>
          <a:p>
            <a:r>
              <a:rPr lang="en-US" dirty="0"/>
              <a:t>Time stretching </a:t>
            </a:r>
          </a:p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itch shifting</a:t>
            </a:r>
          </a:p>
          <a:p>
            <a:r>
              <a:rPr lang="en-US" dirty="0"/>
              <a:t>Time shifting </a:t>
            </a:r>
          </a:p>
          <a:p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866D23EB-E747-BF60-9CD9-4A8498A4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250" y="1542617"/>
            <a:ext cx="2879059" cy="2546059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B596891-D65D-B4B6-8A9D-4AFC2062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54" y="4088676"/>
            <a:ext cx="3560846" cy="260826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0DEEBFE-19C2-50F1-9E8C-3ECC7FDC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29" y="3788501"/>
            <a:ext cx="6158171" cy="28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E689FF6-ABB9-4680-ED8B-47392E5F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test set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CEE3DD6-EDFD-EC51-E8C6-DA97ACC5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90" y="1046734"/>
            <a:ext cx="6631088" cy="3995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B47168-F3A6-EA51-8508-F2DED0F4B4DA}"/>
              </a:ext>
            </a:extLst>
          </p:cNvPr>
          <p:cNvSpPr txBox="1"/>
          <p:nvPr/>
        </p:nvSpPr>
        <p:spPr>
          <a:xfrm>
            <a:off x="717422" y="5176158"/>
            <a:ext cx="10912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Imbalance test set =&gt; </a:t>
            </a:r>
            <a:r>
              <a:rPr lang="el-GR" dirty="0"/>
              <a:t>η ακρίβεια παραπλανητική ως αξιολόγηση</a:t>
            </a:r>
          </a:p>
          <a:p>
            <a:endParaRPr lang="el-GR" dirty="0"/>
          </a:p>
          <a:p>
            <a:r>
              <a:rPr lang="el-GR" dirty="0"/>
              <a:t>Αξιολόγηση  μέσω </a:t>
            </a:r>
            <a:r>
              <a:rPr lang="en-US" dirty="0"/>
              <a:t>F1 weighted metric </a:t>
            </a:r>
            <a:r>
              <a:rPr lang="el-GR" dirty="0"/>
              <a:t>και </a:t>
            </a:r>
            <a:r>
              <a:rPr lang="en-US" dirty="0"/>
              <a:t>confusion matrix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8840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55045-958B-DCAF-8DB9-ADB33F48C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A45040-2F7D-99F7-7ECE-C1DE5FFA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  <a:r>
              <a:rPr lang="el-GR" dirty="0"/>
              <a:t>μέσω της </a:t>
            </a:r>
            <a:r>
              <a:rPr lang="en-US" dirty="0" err="1"/>
              <a:t>pyAudioAnalysis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B11B8F8C-3057-8216-F4A5-B16AB99A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6" y="2070099"/>
            <a:ext cx="6379468" cy="3434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9C88F1-8AED-CC57-A532-D842EB86F572}"/>
              </a:ext>
            </a:extLst>
          </p:cNvPr>
          <p:cNvSpPr txBox="1"/>
          <p:nvPr/>
        </p:nvSpPr>
        <p:spPr>
          <a:xfrm>
            <a:off x="582387" y="2526639"/>
            <a:ext cx="49910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αρχεία είναι </a:t>
            </a:r>
            <a:r>
              <a:rPr lang="en-US" dirty="0"/>
              <a:t>16 bit stereo </a:t>
            </a:r>
            <a:r>
              <a:rPr lang="el-GR" dirty="0"/>
              <a:t>τύπου </a:t>
            </a:r>
            <a:r>
              <a:rPr lang="en-US" dirty="0"/>
              <a:t>wav</a:t>
            </a:r>
            <a:r>
              <a:rPr lang="el-GR" dirty="0"/>
              <a:t>, με συχνότητα δειγματοληψίας</a:t>
            </a:r>
            <a:r>
              <a:rPr lang="en-US" dirty="0"/>
              <a:t> 44.1kHz</a:t>
            </a:r>
            <a:r>
              <a:rPr lang="el-GR" dirty="0"/>
              <a:t> διάρκειας 3 </a:t>
            </a:r>
            <a:r>
              <a:rPr lang="en-US" dirty="0"/>
              <a:t>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Ανάγκη </a:t>
            </a:r>
            <a:r>
              <a:rPr lang="en-US" dirty="0"/>
              <a:t>feature</a:t>
            </a:r>
            <a:r>
              <a:rPr lang="el-GR" dirty="0"/>
              <a:t> </a:t>
            </a:r>
            <a:r>
              <a:rPr lang="en-US" dirty="0"/>
              <a:t>extraction: </a:t>
            </a:r>
            <a:r>
              <a:rPr lang="el-GR" dirty="0"/>
              <a:t>χρήση </a:t>
            </a:r>
            <a:r>
              <a:rPr lang="en-US" dirty="0" err="1"/>
              <a:t>py</a:t>
            </a:r>
            <a:r>
              <a:rPr lang="en-US" dirty="0"/>
              <a:t> </a:t>
            </a:r>
            <a:r>
              <a:rPr lang="en-US" dirty="0" err="1"/>
              <a:t>AudioAnalysis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Frames </a:t>
            </a:r>
            <a:r>
              <a:rPr lang="el-GR" dirty="0"/>
              <a:t>διάρκειας 50 </a:t>
            </a:r>
            <a:r>
              <a:rPr lang="en-US" dirty="0"/>
              <a:t>msec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Εξαγωγή </a:t>
            </a:r>
            <a:r>
              <a:rPr lang="en-US" dirty="0"/>
              <a:t>138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Τα </a:t>
            </a:r>
            <a:r>
              <a:rPr lang="en-US" dirty="0"/>
              <a:t>features </a:t>
            </a:r>
            <a:r>
              <a:rPr lang="el-GR" dirty="0"/>
              <a:t>υπέστησαν </a:t>
            </a:r>
            <a:r>
              <a:rPr lang="en-US" dirty="0" err="1"/>
              <a:t>MinMax</a:t>
            </a:r>
            <a:r>
              <a:rPr lang="en-US" dirty="0"/>
              <a:t>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3414956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738</Words>
  <Application>Microsoft Office PowerPoint</Application>
  <PresentationFormat>Ευρεία οθόνη</PresentationFormat>
  <Paragraphs>110</Paragraphs>
  <Slides>17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Courier New</vt:lpstr>
      <vt:lpstr>Google Sans</vt:lpstr>
      <vt:lpstr>source-serif-pro</vt:lpstr>
      <vt:lpstr>Wingdings</vt:lpstr>
      <vt:lpstr>Θέμα του Office</vt:lpstr>
      <vt:lpstr>Δημιουργία Ταξινομητή Τραγουδιών βάσει του είδους της μουσικής και των μουσικών οργάνων</vt:lpstr>
      <vt:lpstr>Το Πρόβλημα</vt:lpstr>
      <vt:lpstr>Τα Προτεινόμενα Datasets</vt:lpstr>
      <vt:lpstr>Tα Datasets</vt:lpstr>
      <vt:lpstr>Μειονεκτήματα Dataset και Λύσεις</vt:lpstr>
      <vt:lpstr>Ένα αρκετά imbalance dataset</vt:lpstr>
      <vt:lpstr>Λύση: Data augmentation και Oversampling</vt:lpstr>
      <vt:lpstr>To test set</vt:lpstr>
      <vt:lpstr>Feature extraction μέσω της pyAudioAnalysis </vt:lpstr>
      <vt:lpstr>Αφελής Ταξινομητής Μπέυζ</vt:lpstr>
      <vt:lpstr>Feature Selection για RBF SVM και Random Forest</vt:lpstr>
      <vt:lpstr>To RBF SVM μοντέλο </vt:lpstr>
      <vt:lpstr>Ο Random Forest αλγόριθμος</vt:lpstr>
      <vt:lpstr>Αναζήτηση Αιτίας Κακής Ακρίβειας</vt:lpstr>
      <vt:lpstr>Αναζήτηση Αιτίας Κακής Ακρίβειας</vt:lpstr>
      <vt:lpstr>Τελικά Συμπεράσματα</vt:lpstr>
      <vt:lpstr>Μελλοντική έρευνα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Ταξινόμηση Τραγουδιών βάσει του είδους της μουσικής και των μουσικών οργάνων που περιέχονται σε αυτά</dc:title>
  <dc:creator>Ηλίας Κασιωτάκης</dc:creator>
  <cp:lastModifiedBy>Ηλίας Κασιωτάκης</cp:lastModifiedBy>
  <cp:revision>1</cp:revision>
  <dcterms:created xsi:type="dcterms:W3CDTF">2024-02-28T12:25:52Z</dcterms:created>
  <dcterms:modified xsi:type="dcterms:W3CDTF">2024-03-05T16:54:28Z</dcterms:modified>
</cp:coreProperties>
</file>